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3f65d9083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369ea6fb049a6"/>
  </p:sldMasterIdLst>
  <p:sldIdLst>
    <p:sldId xmlns:r="http://schemas.openxmlformats.org/officeDocument/2006/relationships" id="256" r:id="R1071cb5ad9b442cb"/>
    <p:sldId xmlns:r="http://schemas.openxmlformats.org/officeDocument/2006/relationships" id="257" r:id="Rb8b878a9354641e5"/>
    <p:sldId xmlns:r="http://schemas.openxmlformats.org/officeDocument/2006/relationships" id="258" r:id="Rdd25835197784077"/>
    <p:sldId xmlns:r="http://schemas.openxmlformats.org/officeDocument/2006/relationships" id="259" r:id="Rd6b6bab08ac34d74"/>
    <p:sldId xmlns:r="http://schemas.openxmlformats.org/officeDocument/2006/relationships" id="260" r:id="Ref8afa16e1874441"/>
    <p:sldId xmlns:r="http://schemas.openxmlformats.org/officeDocument/2006/relationships" id="261" r:id="Rae7924eb9c63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369ea6fb049a6" /><Relationship Type="http://schemas.openxmlformats.org/officeDocument/2006/relationships/slide" Target="/ppt/slides/slide1.xml" Id="R1071cb5ad9b442cb" /><Relationship Type="http://schemas.openxmlformats.org/officeDocument/2006/relationships/slide" Target="/ppt/slides/slide2.xml" Id="Rb8b878a9354641e5" /><Relationship Type="http://schemas.openxmlformats.org/officeDocument/2006/relationships/slide" Target="/ppt/slides/slide3.xml" Id="Rdd25835197784077" /><Relationship Type="http://schemas.openxmlformats.org/officeDocument/2006/relationships/slide" Target="/ppt/slides/slide4.xml" Id="Rd6b6bab08ac34d74" /><Relationship Type="http://schemas.openxmlformats.org/officeDocument/2006/relationships/slide" Target="/ppt/slides/slide5.xml" Id="Ref8afa16e1874441" /><Relationship Type="http://schemas.openxmlformats.org/officeDocument/2006/relationships/slide" Target="/ppt/slides/slide6.xml" Id="Rae7924eb9c63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2bcb6dbc0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2045855c24fe2" /><Relationship Type="http://schemas.openxmlformats.org/officeDocument/2006/relationships/theme" Target="/ppt/slideMasters/theme/theme1.xml" Id="R87bd178835f3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2045855c2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5459e9ab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e0aa89bf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55a2f55a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eee8f071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b7a13e204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6cb18e7d7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933 574 644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