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1c92a8ec3548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e74f34be8044b3"/>
  </p:sldMasterIdLst>
  <p:sldIdLst>
    <p:sldId xmlns:r="http://schemas.openxmlformats.org/officeDocument/2006/relationships" id="256" r:id="R757440d600f64960"/>
    <p:sldId xmlns:r="http://schemas.openxmlformats.org/officeDocument/2006/relationships" id="257" r:id="Rf80f7892a68d46ee"/>
    <p:sldId xmlns:r="http://schemas.openxmlformats.org/officeDocument/2006/relationships" id="258" r:id="Raad3a4e5aeed4bb4"/>
    <p:sldId xmlns:r="http://schemas.openxmlformats.org/officeDocument/2006/relationships" id="259" r:id="Rbb168c71fda946db"/>
    <p:sldId xmlns:r="http://schemas.openxmlformats.org/officeDocument/2006/relationships" id="260" r:id="R8bfb1c159b3641d4"/>
    <p:sldId xmlns:r="http://schemas.openxmlformats.org/officeDocument/2006/relationships" id="261" r:id="R002259b0a2a24943"/>
    <p:sldId xmlns:r="http://schemas.openxmlformats.org/officeDocument/2006/relationships" id="262" r:id="R13a5cf70a9d545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e74f34be8044b3" /><Relationship Type="http://schemas.openxmlformats.org/officeDocument/2006/relationships/slide" Target="/ppt/slides/slide1.xml" Id="R757440d600f64960" /><Relationship Type="http://schemas.openxmlformats.org/officeDocument/2006/relationships/slide" Target="/ppt/slides/slide2.xml" Id="Rf80f7892a68d46ee" /><Relationship Type="http://schemas.openxmlformats.org/officeDocument/2006/relationships/slide" Target="/ppt/slides/slide3.xml" Id="Raad3a4e5aeed4bb4" /><Relationship Type="http://schemas.openxmlformats.org/officeDocument/2006/relationships/slide" Target="/ppt/slides/slide4.xml" Id="Rbb168c71fda946db" /><Relationship Type="http://schemas.openxmlformats.org/officeDocument/2006/relationships/slide" Target="/ppt/slides/slide5.xml" Id="R8bfb1c159b3641d4" /><Relationship Type="http://schemas.openxmlformats.org/officeDocument/2006/relationships/slide" Target="/ppt/slides/slide6.xml" Id="R002259b0a2a24943" /><Relationship Type="http://schemas.openxmlformats.org/officeDocument/2006/relationships/slide" Target="/ppt/slides/slide7.xml" Id="R13a5cf70a9d545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b8866720744c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3fdede60c422d" /><Relationship Type="http://schemas.openxmlformats.org/officeDocument/2006/relationships/theme" Target="/ppt/slideMasters/theme/theme1.xml" Id="R8c8dd6fd5fa749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33fdede60c42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feceb997743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159f777b64e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c058afae342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077edb61e4c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dd2dd5a2841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1dd7493bf43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71df93c9148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2 297 729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−3 533 971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1 580 382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71 597 670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74 565 585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ALBRETSEN RAGNVALD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81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seabrokeras@seabrokers.no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933 564 037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AS</a:t>
            </a:r>
          </a:p>
        </p:txBody>
      </p:sp>
    </p:spTree>
  </p:cSld>
  <p:clrMapOvr>
    <a:masterClrMapping xmlns:a="http://schemas.openxmlformats.org/drawingml/2006/main"/>
  </p:clrMapOvr>
</p:sld>
</file>