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f85b260f094b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22a01e113a4a08"/>
  </p:sldMasterIdLst>
  <p:sldIdLst>
    <p:sldId xmlns:r="http://schemas.openxmlformats.org/officeDocument/2006/relationships" id="256" r:id="Rc1fd968e7c6e4a1b"/>
    <p:sldId xmlns:r="http://schemas.openxmlformats.org/officeDocument/2006/relationships" id="257" r:id="Rd3dd96d0f98843f0"/>
    <p:sldId xmlns:r="http://schemas.openxmlformats.org/officeDocument/2006/relationships" id="258" r:id="Rcecee5d9253c48b7"/>
    <p:sldId xmlns:r="http://schemas.openxmlformats.org/officeDocument/2006/relationships" id="259" r:id="R190229325f7e4382"/>
    <p:sldId xmlns:r="http://schemas.openxmlformats.org/officeDocument/2006/relationships" id="260" r:id="R52db7066ec9c4f82"/>
    <p:sldId xmlns:r="http://schemas.openxmlformats.org/officeDocument/2006/relationships" id="261" r:id="Rd9a60f1de2544aac"/>
    <p:sldId xmlns:r="http://schemas.openxmlformats.org/officeDocument/2006/relationships" id="262" r:id="R9b6b748e30b243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2a01e113a4a08" /><Relationship Type="http://schemas.openxmlformats.org/officeDocument/2006/relationships/slide" Target="/ppt/slides/slide1.xml" Id="Rc1fd968e7c6e4a1b" /><Relationship Type="http://schemas.openxmlformats.org/officeDocument/2006/relationships/slide" Target="/ppt/slides/slide2.xml" Id="Rd3dd96d0f98843f0" /><Relationship Type="http://schemas.openxmlformats.org/officeDocument/2006/relationships/slide" Target="/ppt/slides/slide3.xml" Id="Rcecee5d9253c48b7" /><Relationship Type="http://schemas.openxmlformats.org/officeDocument/2006/relationships/slide" Target="/ppt/slides/slide4.xml" Id="R190229325f7e4382" /><Relationship Type="http://schemas.openxmlformats.org/officeDocument/2006/relationships/slide" Target="/ppt/slides/slide5.xml" Id="R52db7066ec9c4f82" /><Relationship Type="http://schemas.openxmlformats.org/officeDocument/2006/relationships/slide" Target="/ppt/slides/slide6.xml" Id="Rd9a60f1de2544aac" /><Relationship Type="http://schemas.openxmlformats.org/officeDocument/2006/relationships/slide" Target="/ppt/slides/slide7.xml" Id="R9b6b748e30b243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12eeb7dbf4b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97557bb1e4e2c" /><Relationship Type="http://schemas.openxmlformats.org/officeDocument/2006/relationships/theme" Target="/ppt/slideMasters/theme/theme1.xml" Id="R1ad06dd5c3e14e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e97557bb1e4e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f50027d9a48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66debbff048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86eb770d84a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2fd2d8b0e4b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5c2c62d0d4d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78b61092a43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201c2c6dd4f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11 131 263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24 927 288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24 931 278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Betzy Kjelsbergs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933 560 449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