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2f6d8b0d4d46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9d598970764888"/>
  </p:sldMasterIdLst>
  <p:sldIdLst>
    <p:sldId xmlns:r="http://schemas.openxmlformats.org/officeDocument/2006/relationships" id="256" r:id="Rc43dd210f138406b"/>
    <p:sldId xmlns:r="http://schemas.openxmlformats.org/officeDocument/2006/relationships" id="257" r:id="R982e7fad1fa54b56"/>
    <p:sldId xmlns:r="http://schemas.openxmlformats.org/officeDocument/2006/relationships" id="258" r:id="Rc6786f43849b4d2f"/>
    <p:sldId xmlns:r="http://schemas.openxmlformats.org/officeDocument/2006/relationships" id="259" r:id="R44de61661f714c8b"/>
    <p:sldId xmlns:r="http://schemas.openxmlformats.org/officeDocument/2006/relationships" id="260" r:id="Read3a5491cdc4176"/>
    <p:sldId xmlns:r="http://schemas.openxmlformats.org/officeDocument/2006/relationships" id="261" r:id="Re6bd7b8ca2e14b44"/>
    <p:sldId xmlns:r="http://schemas.openxmlformats.org/officeDocument/2006/relationships" id="262" r:id="Ra8825c31f89848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9d598970764888" /><Relationship Type="http://schemas.openxmlformats.org/officeDocument/2006/relationships/slide" Target="/ppt/slides/slide1.xml" Id="Rc43dd210f138406b" /><Relationship Type="http://schemas.openxmlformats.org/officeDocument/2006/relationships/slide" Target="/ppt/slides/slide2.xml" Id="R982e7fad1fa54b56" /><Relationship Type="http://schemas.openxmlformats.org/officeDocument/2006/relationships/slide" Target="/ppt/slides/slide3.xml" Id="Rc6786f43849b4d2f" /><Relationship Type="http://schemas.openxmlformats.org/officeDocument/2006/relationships/slide" Target="/ppt/slides/slide4.xml" Id="R44de61661f714c8b" /><Relationship Type="http://schemas.openxmlformats.org/officeDocument/2006/relationships/slide" Target="/ppt/slides/slide5.xml" Id="Read3a5491cdc4176" /><Relationship Type="http://schemas.openxmlformats.org/officeDocument/2006/relationships/slide" Target="/ppt/slides/slide6.xml" Id="Re6bd7b8ca2e14b44" /><Relationship Type="http://schemas.openxmlformats.org/officeDocument/2006/relationships/slide" Target="/ppt/slides/slide7.xml" Id="Ra8825c31f89848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ca03e23a564e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f36add65f402a" /><Relationship Type="http://schemas.openxmlformats.org/officeDocument/2006/relationships/theme" Target="/ppt/slideMasters/theme/theme1.xml" Id="R17ae1f5e5eac4b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df36add65f40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bc01ef86374a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b66da0ae94c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55404880345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9c8a766ee4c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f37ed59e448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91ae53d964f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bbe43e41647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AEMI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AEMI HOLDING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BENDIKSEN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AEMI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Hanebergveien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933 542 106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AEMI HOLDING AS</a:t>
            </a:r>
          </a:p>
        </p:txBody>
      </p:sp>
    </p:spTree>
  </p:cSld>
  <p:clrMapOvr>
    <a:masterClrMapping xmlns:a="http://schemas.openxmlformats.org/drawingml/2006/main"/>
  </p:clrMapOvr>
</p:sld>
</file>