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19b727559545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97e1a90a6e49c5"/>
  </p:sldMasterIdLst>
  <p:sldIdLst>
    <p:sldId xmlns:r="http://schemas.openxmlformats.org/officeDocument/2006/relationships" id="256" r:id="R2b7a19d62d9c4702"/>
    <p:sldId xmlns:r="http://schemas.openxmlformats.org/officeDocument/2006/relationships" id="257" r:id="R9890d90c54944051"/>
    <p:sldId xmlns:r="http://schemas.openxmlformats.org/officeDocument/2006/relationships" id="258" r:id="Rec7b51d377fe43aa"/>
    <p:sldId xmlns:r="http://schemas.openxmlformats.org/officeDocument/2006/relationships" id="259" r:id="Re722c078cbdc4262"/>
    <p:sldId xmlns:r="http://schemas.openxmlformats.org/officeDocument/2006/relationships" id="260" r:id="R888b0ce522464714"/>
    <p:sldId xmlns:r="http://schemas.openxmlformats.org/officeDocument/2006/relationships" id="261" r:id="R9e848a242d894d69"/>
    <p:sldId xmlns:r="http://schemas.openxmlformats.org/officeDocument/2006/relationships" id="262" r:id="Rb9e4f7a696094b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97e1a90a6e49c5" /><Relationship Type="http://schemas.openxmlformats.org/officeDocument/2006/relationships/slide" Target="/ppt/slides/slide1.xml" Id="R2b7a19d62d9c4702" /><Relationship Type="http://schemas.openxmlformats.org/officeDocument/2006/relationships/slide" Target="/ppt/slides/slide2.xml" Id="R9890d90c54944051" /><Relationship Type="http://schemas.openxmlformats.org/officeDocument/2006/relationships/slide" Target="/ppt/slides/slide3.xml" Id="Rec7b51d377fe43aa" /><Relationship Type="http://schemas.openxmlformats.org/officeDocument/2006/relationships/slide" Target="/ppt/slides/slide4.xml" Id="Re722c078cbdc4262" /><Relationship Type="http://schemas.openxmlformats.org/officeDocument/2006/relationships/slide" Target="/ppt/slides/slide5.xml" Id="R888b0ce522464714" /><Relationship Type="http://schemas.openxmlformats.org/officeDocument/2006/relationships/slide" Target="/ppt/slides/slide6.xml" Id="R9e848a242d894d69" /><Relationship Type="http://schemas.openxmlformats.org/officeDocument/2006/relationships/slide" Target="/ppt/slides/slide7.xml" Id="Rb9e4f7a696094b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d733f5197d49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c3a964676463c" /><Relationship Type="http://schemas.openxmlformats.org/officeDocument/2006/relationships/theme" Target="/ppt/slideMasters/theme/theme1.xml" Id="R5aca4cf9a0924c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dc3a96467646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83b2024ee4a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aeeddd15846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8d9916cdd45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7e45df78745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eb3996db24b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afe3c0a944e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1cea97a8a44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90 300 060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75 276 692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78 007 223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1 654 041 614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1 808 857 840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 ERIK CHRISTIAN  –  39,4 %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 TRINE  –  39,4 %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FONDAL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OSLOKANALEN AS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 ERIK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 TRINE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933 542 084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AS</a:t>
            </a:r>
          </a:p>
        </p:txBody>
      </p:sp>
    </p:spTree>
  </p:cSld>
  <p:clrMapOvr>
    <a:masterClrMapping xmlns:a="http://schemas.openxmlformats.org/drawingml/2006/main"/>
  </p:clrMapOvr>
</p:sld>
</file>