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219c289d0048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f015ff205849dc"/>
  </p:sldMasterIdLst>
  <p:sldIdLst>
    <p:sldId xmlns:r="http://schemas.openxmlformats.org/officeDocument/2006/relationships" id="256" r:id="R14bf28bc3dc940e1"/>
    <p:sldId xmlns:r="http://schemas.openxmlformats.org/officeDocument/2006/relationships" id="257" r:id="R252f9934d666495c"/>
    <p:sldId xmlns:r="http://schemas.openxmlformats.org/officeDocument/2006/relationships" id="258" r:id="R21554272cbeb4440"/>
    <p:sldId xmlns:r="http://schemas.openxmlformats.org/officeDocument/2006/relationships" id="259" r:id="R95804cc5aa4b4dd1"/>
    <p:sldId xmlns:r="http://schemas.openxmlformats.org/officeDocument/2006/relationships" id="260" r:id="R33be22e321af4d30"/>
    <p:sldId xmlns:r="http://schemas.openxmlformats.org/officeDocument/2006/relationships" id="261" r:id="R46a168ea14fe4bae"/>
    <p:sldId xmlns:r="http://schemas.openxmlformats.org/officeDocument/2006/relationships" id="262" r:id="R2c2b95e341224e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f015ff205849dc" /><Relationship Type="http://schemas.openxmlformats.org/officeDocument/2006/relationships/slide" Target="/ppt/slides/slide1.xml" Id="R14bf28bc3dc940e1" /><Relationship Type="http://schemas.openxmlformats.org/officeDocument/2006/relationships/slide" Target="/ppt/slides/slide2.xml" Id="R252f9934d666495c" /><Relationship Type="http://schemas.openxmlformats.org/officeDocument/2006/relationships/slide" Target="/ppt/slides/slide3.xml" Id="R21554272cbeb4440" /><Relationship Type="http://schemas.openxmlformats.org/officeDocument/2006/relationships/slide" Target="/ppt/slides/slide4.xml" Id="R95804cc5aa4b4dd1" /><Relationship Type="http://schemas.openxmlformats.org/officeDocument/2006/relationships/slide" Target="/ppt/slides/slide5.xml" Id="R33be22e321af4d30" /><Relationship Type="http://schemas.openxmlformats.org/officeDocument/2006/relationships/slide" Target="/ppt/slides/slide6.xml" Id="R46a168ea14fe4bae" /><Relationship Type="http://schemas.openxmlformats.org/officeDocument/2006/relationships/slide" Target="/ppt/slides/slide7.xml" Id="R2c2b95e341224e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c02804f0c44b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9e85f73b0f47c0" /><Relationship Type="http://schemas.openxmlformats.org/officeDocument/2006/relationships/theme" Target="/ppt/slideMasters/theme/theme1.xml" Id="Rc7dc6afad90a4d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9e85f73b0f47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6d72402b744b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9f36d57ea749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23517ea6484a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f345777b1642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c441179ca744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f03af5b59c49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f50490c77442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KENSAL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KENSAL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KENSAL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KENSAL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KENSAL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KENSAL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−148 679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210 754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341 334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2 164 337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KENSAL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SKOGEN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KENSAL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Løysebakken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3039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933 539 113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KENSAL AS</a:t>
            </a:r>
          </a:p>
        </p:txBody>
      </p:sp>
    </p:spTree>
  </p:cSld>
  <p:clrMapOvr>
    <a:masterClrMapping xmlns:a="http://schemas.openxmlformats.org/drawingml/2006/main"/>
  </p:clrMapOvr>
</p:sld>
</file>