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00b795b0884f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994ca9be24cff"/>
  </p:sldMasterIdLst>
  <p:sldIdLst>
    <p:sldId xmlns:r="http://schemas.openxmlformats.org/officeDocument/2006/relationships" id="256" r:id="R0d668b8d7308447c"/>
    <p:sldId xmlns:r="http://schemas.openxmlformats.org/officeDocument/2006/relationships" id="257" r:id="R34f353acd80a4423"/>
    <p:sldId xmlns:r="http://schemas.openxmlformats.org/officeDocument/2006/relationships" id="258" r:id="Rf0ca67022e844e30"/>
    <p:sldId xmlns:r="http://schemas.openxmlformats.org/officeDocument/2006/relationships" id="259" r:id="R5ef7bdc6a7134611"/>
    <p:sldId xmlns:r="http://schemas.openxmlformats.org/officeDocument/2006/relationships" id="260" r:id="Rd299105518104ec5"/>
    <p:sldId xmlns:r="http://schemas.openxmlformats.org/officeDocument/2006/relationships" id="261" r:id="Rf1f323cf82c548f8"/>
    <p:sldId xmlns:r="http://schemas.openxmlformats.org/officeDocument/2006/relationships" id="262" r:id="Ra8cde7385c0c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994ca9be24cff" /><Relationship Type="http://schemas.openxmlformats.org/officeDocument/2006/relationships/slide" Target="/ppt/slides/slide1.xml" Id="R0d668b8d7308447c" /><Relationship Type="http://schemas.openxmlformats.org/officeDocument/2006/relationships/slide" Target="/ppt/slides/slide2.xml" Id="R34f353acd80a4423" /><Relationship Type="http://schemas.openxmlformats.org/officeDocument/2006/relationships/slide" Target="/ppt/slides/slide3.xml" Id="Rf0ca67022e844e30" /><Relationship Type="http://schemas.openxmlformats.org/officeDocument/2006/relationships/slide" Target="/ppt/slides/slide4.xml" Id="R5ef7bdc6a7134611" /><Relationship Type="http://schemas.openxmlformats.org/officeDocument/2006/relationships/slide" Target="/ppt/slides/slide5.xml" Id="Rd299105518104ec5" /><Relationship Type="http://schemas.openxmlformats.org/officeDocument/2006/relationships/slide" Target="/ppt/slides/slide6.xml" Id="Rf1f323cf82c548f8" /><Relationship Type="http://schemas.openxmlformats.org/officeDocument/2006/relationships/slide" Target="/ppt/slides/slide7.xml" Id="Ra8cde7385c0c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030eece4443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23feb9d934812" /><Relationship Type="http://schemas.openxmlformats.org/officeDocument/2006/relationships/theme" Target="/ppt/slideMasters/theme/theme1.xml" Id="R4e934d8d3415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d23feb9d9348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0ea47c7ca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8339c7db0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25964e8724c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ba1b31f4c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68e7e18444d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d68fc73ac49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63abd9c4a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HGJ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8 121 114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8 124 604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