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d40e95eae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350b536344645"/>
  </p:sldMasterIdLst>
  <p:sldIdLst>
    <p:sldId xmlns:r="http://schemas.openxmlformats.org/officeDocument/2006/relationships" id="256" r:id="R996288b392cc450f"/>
    <p:sldId xmlns:r="http://schemas.openxmlformats.org/officeDocument/2006/relationships" id="257" r:id="Ra063f4ab5d024cc7"/>
    <p:sldId xmlns:r="http://schemas.openxmlformats.org/officeDocument/2006/relationships" id="258" r:id="R44ca48296a704d94"/>
    <p:sldId xmlns:r="http://schemas.openxmlformats.org/officeDocument/2006/relationships" id="259" r:id="R3d77a733274c43a2"/>
    <p:sldId xmlns:r="http://schemas.openxmlformats.org/officeDocument/2006/relationships" id="260" r:id="R220ad44b813b494c"/>
    <p:sldId xmlns:r="http://schemas.openxmlformats.org/officeDocument/2006/relationships" id="261" r:id="Rc701fb9ddcf9432f"/>
    <p:sldId xmlns:r="http://schemas.openxmlformats.org/officeDocument/2006/relationships" id="262" r:id="R8fe57a382a7b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350b536344645" /><Relationship Type="http://schemas.openxmlformats.org/officeDocument/2006/relationships/slide" Target="/ppt/slides/slide1.xml" Id="R996288b392cc450f" /><Relationship Type="http://schemas.openxmlformats.org/officeDocument/2006/relationships/slide" Target="/ppt/slides/slide2.xml" Id="Ra063f4ab5d024cc7" /><Relationship Type="http://schemas.openxmlformats.org/officeDocument/2006/relationships/slide" Target="/ppt/slides/slide3.xml" Id="R44ca48296a704d94" /><Relationship Type="http://schemas.openxmlformats.org/officeDocument/2006/relationships/slide" Target="/ppt/slides/slide4.xml" Id="R3d77a733274c43a2" /><Relationship Type="http://schemas.openxmlformats.org/officeDocument/2006/relationships/slide" Target="/ppt/slides/slide5.xml" Id="R220ad44b813b494c" /><Relationship Type="http://schemas.openxmlformats.org/officeDocument/2006/relationships/slide" Target="/ppt/slides/slide6.xml" Id="Rc701fb9ddcf9432f" /><Relationship Type="http://schemas.openxmlformats.org/officeDocument/2006/relationships/slide" Target="/ppt/slides/slide7.xml" Id="R8fe57a382a7b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e3ed189e1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16fe86874bcd" /><Relationship Type="http://schemas.openxmlformats.org/officeDocument/2006/relationships/theme" Target="/ppt/slideMasters/theme/theme1.xml" Id="R759dfc7119d8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016fe8687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590c9d54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2bb9649d9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222c92c34d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def1faee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03d43e6d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bd1911810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50b2016a8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25 005 264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