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842de3527d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d7e283853941ac"/>
  </p:sldMasterIdLst>
  <p:sldIdLst>
    <p:sldId xmlns:r="http://schemas.openxmlformats.org/officeDocument/2006/relationships" id="256" r:id="R6b75d75bd58947aa"/>
    <p:sldId xmlns:r="http://schemas.openxmlformats.org/officeDocument/2006/relationships" id="257" r:id="R794b66a0dc654ad4"/>
    <p:sldId xmlns:r="http://schemas.openxmlformats.org/officeDocument/2006/relationships" id="258" r:id="R54527211f1394452"/>
    <p:sldId xmlns:r="http://schemas.openxmlformats.org/officeDocument/2006/relationships" id="259" r:id="Reda7060d01034eeb"/>
    <p:sldId xmlns:r="http://schemas.openxmlformats.org/officeDocument/2006/relationships" id="260" r:id="R6485fc94d0be4c9b"/>
    <p:sldId xmlns:r="http://schemas.openxmlformats.org/officeDocument/2006/relationships" id="261" r:id="R7a07aff81c814f61"/>
    <p:sldId xmlns:r="http://schemas.openxmlformats.org/officeDocument/2006/relationships" id="262" r:id="Rea6b9e20258243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7e283853941ac" /><Relationship Type="http://schemas.openxmlformats.org/officeDocument/2006/relationships/slide" Target="/ppt/slides/slide1.xml" Id="R6b75d75bd58947aa" /><Relationship Type="http://schemas.openxmlformats.org/officeDocument/2006/relationships/slide" Target="/ppt/slides/slide2.xml" Id="R794b66a0dc654ad4" /><Relationship Type="http://schemas.openxmlformats.org/officeDocument/2006/relationships/slide" Target="/ppt/slides/slide3.xml" Id="R54527211f1394452" /><Relationship Type="http://schemas.openxmlformats.org/officeDocument/2006/relationships/slide" Target="/ppt/slides/slide4.xml" Id="Reda7060d01034eeb" /><Relationship Type="http://schemas.openxmlformats.org/officeDocument/2006/relationships/slide" Target="/ppt/slides/slide5.xml" Id="R6485fc94d0be4c9b" /><Relationship Type="http://schemas.openxmlformats.org/officeDocument/2006/relationships/slide" Target="/ppt/slides/slide6.xml" Id="R7a07aff81c814f61" /><Relationship Type="http://schemas.openxmlformats.org/officeDocument/2006/relationships/slide" Target="/ppt/slides/slide7.xml" Id="Rea6b9e20258243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c8da049834a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72e4ca84f40f4" /><Relationship Type="http://schemas.openxmlformats.org/officeDocument/2006/relationships/theme" Target="/ppt/slideMasters/theme/theme1.xml" Id="R7f133fb12d6f44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72e4ca84f40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f501f13734c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10bfb718e4b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1b8f649a64b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5ced262414d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3f32a663e4d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11329464642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81be7b05f4b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11 128 502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23 900 874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23 972 042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Stadionveien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933 498 654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