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527f102ab34d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c467c2e1754111"/>
  </p:sldMasterIdLst>
  <p:sldIdLst>
    <p:sldId xmlns:r="http://schemas.openxmlformats.org/officeDocument/2006/relationships" id="256" r:id="Rbbe443ca6ec042df"/>
    <p:sldId xmlns:r="http://schemas.openxmlformats.org/officeDocument/2006/relationships" id="257" r:id="R7db7cae43aad489a"/>
    <p:sldId xmlns:r="http://schemas.openxmlformats.org/officeDocument/2006/relationships" id="258" r:id="R8c714e3878fd48c8"/>
    <p:sldId xmlns:r="http://schemas.openxmlformats.org/officeDocument/2006/relationships" id="259" r:id="R3a5d83a6a54a43fe"/>
    <p:sldId xmlns:r="http://schemas.openxmlformats.org/officeDocument/2006/relationships" id="260" r:id="Rc3926194382841ee"/>
    <p:sldId xmlns:r="http://schemas.openxmlformats.org/officeDocument/2006/relationships" id="261" r:id="Ra4ceae29765d4cd2"/>
    <p:sldId xmlns:r="http://schemas.openxmlformats.org/officeDocument/2006/relationships" id="262" r:id="R635ab5fb04f847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c467c2e1754111" /><Relationship Type="http://schemas.openxmlformats.org/officeDocument/2006/relationships/slide" Target="/ppt/slides/slide1.xml" Id="Rbbe443ca6ec042df" /><Relationship Type="http://schemas.openxmlformats.org/officeDocument/2006/relationships/slide" Target="/ppt/slides/slide2.xml" Id="R7db7cae43aad489a" /><Relationship Type="http://schemas.openxmlformats.org/officeDocument/2006/relationships/slide" Target="/ppt/slides/slide3.xml" Id="R8c714e3878fd48c8" /><Relationship Type="http://schemas.openxmlformats.org/officeDocument/2006/relationships/slide" Target="/ppt/slides/slide4.xml" Id="R3a5d83a6a54a43fe" /><Relationship Type="http://schemas.openxmlformats.org/officeDocument/2006/relationships/slide" Target="/ppt/slides/slide5.xml" Id="Rc3926194382841ee" /><Relationship Type="http://schemas.openxmlformats.org/officeDocument/2006/relationships/slide" Target="/ppt/slides/slide6.xml" Id="Ra4ceae29765d4cd2" /><Relationship Type="http://schemas.openxmlformats.org/officeDocument/2006/relationships/slide" Target="/ppt/slides/slide7.xml" Id="R635ab5fb04f847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a13b2ce62444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c9e9417dd4779" /><Relationship Type="http://schemas.openxmlformats.org/officeDocument/2006/relationships/theme" Target="/ppt/slideMasters/theme/theme1.xml" Id="R55e6252b4c0546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ec9e9417dd47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f0d41909a4c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6e1c7e0e74a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6a83578ff44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586a9636841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824b8ff0a4b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536b3a8c943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5c792ff234a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HIGH TOWER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TOWER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HIGH TOWER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TOWER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TOWER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TOWER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522 004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798 364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5 502 619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TOWER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TOWER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Erlend Bråten, Vollenlia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933 493 245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TOWER AS</a:t>
            </a:r>
          </a:p>
        </p:txBody>
      </p:sp>
    </p:spTree>
  </p:cSld>
  <p:clrMapOvr>
    <a:masterClrMapping xmlns:a="http://schemas.openxmlformats.org/drawingml/2006/main"/>
  </p:clrMapOvr>
</p:sld>
</file>