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39906a007748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260cfcbb4344de"/>
  </p:sldMasterIdLst>
  <p:sldIdLst>
    <p:sldId xmlns:r="http://schemas.openxmlformats.org/officeDocument/2006/relationships" id="256" r:id="Rca292df9aa784c55"/>
    <p:sldId xmlns:r="http://schemas.openxmlformats.org/officeDocument/2006/relationships" id="257" r:id="R9c88400190124eeb"/>
    <p:sldId xmlns:r="http://schemas.openxmlformats.org/officeDocument/2006/relationships" id="258" r:id="R8e3dbdc7b12e41a1"/>
    <p:sldId xmlns:r="http://schemas.openxmlformats.org/officeDocument/2006/relationships" id="259" r:id="R1f20f33c5c4f45a4"/>
    <p:sldId xmlns:r="http://schemas.openxmlformats.org/officeDocument/2006/relationships" id="260" r:id="Rbe4414604fc74a49"/>
    <p:sldId xmlns:r="http://schemas.openxmlformats.org/officeDocument/2006/relationships" id="261" r:id="R6135e2ae113445fd"/>
    <p:sldId xmlns:r="http://schemas.openxmlformats.org/officeDocument/2006/relationships" id="262" r:id="R623e705230cb42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60cfcbb4344de" /><Relationship Type="http://schemas.openxmlformats.org/officeDocument/2006/relationships/slide" Target="/ppt/slides/slide1.xml" Id="Rca292df9aa784c55" /><Relationship Type="http://schemas.openxmlformats.org/officeDocument/2006/relationships/slide" Target="/ppt/slides/slide2.xml" Id="R9c88400190124eeb" /><Relationship Type="http://schemas.openxmlformats.org/officeDocument/2006/relationships/slide" Target="/ppt/slides/slide3.xml" Id="R8e3dbdc7b12e41a1" /><Relationship Type="http://schemas.openxmlformats.org/officeDocument/2006/relationships/slide" Target="/ppt/slides/slide4.xml" Id="R1f20f33c5c4f45a4" /><Relationship Type="http://schemas.openxmlformats.org/officeDocument/2006/relationships/slide" Target="/ppt/slides/slide5.xml" Id="Rbe4414604fc74a49" /><Relationship Type="http://schemas.openxmlformats.org/officeDocument/2006/relationships/slide" Target="/ppt/slides/slide6.xml" Id="R6135e2ae113445fd" /><Relationship Type="http://schemas.openxmlformats.org/officeDocument/2006/relationships/slide" Target="/ppt/slides/slide7.xml" Id="R623e705230cb42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48726eb4e41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dbacdd0b047af" /><Relationship Type="http://schemas.openxmlformats.org/officeDocument/2006/relationships/theme" Target="/ppt/slideMasters/theme/theme1.xml" Id="Re450974ea6d745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7dbacdd0b047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6ffb2130f4f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29032aa6f40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6f0e961454d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15c0e40474d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b480faf9542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5195492c948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3f1d0463b45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DUIN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2 536 947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HANSSON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HSHO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KRONSON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933 486 540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DUIN AS</a:t>
            </a:r>
          </a:p>
        </p:txBody>
      </p:sp>
    </p:spTree>
  </p:cSld>
  <p:clrMapOvr>
    <a:masterClrMapping xmlns:a="http://schemas.openxmlformats.org/drawingml/2006/main"/>
  </p:clrMapOvr>
</p:sld>
</file>