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931ff80b8ef42b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584494a45664f79"/>
  </p:sldMasterIdLst>
  <p:sldIdLst>
    <p:sldId xmlns:r="http://schemas.openxmlformats.org/officeDocument/2006/relationships" id="256" r:id="Rf922295673324b0d"/>
    <p:sldId xmlns:r="http://schemas.openxmlformats.org/officeDocument/2006/relationships" id="257" r:id="Rbbc8a5706aed43f2"/>
    <p:sldId xmlns:r="http://schemas.openxmlformats.org/officeDocument/2006/relationships" id="258" r:id="R7f964da2a34047ea"/>
    <p:sldId xmlns:r="http://schemas.openxmlformats.org/officeDocument/2006/relationships" id="259" r:id="Raa1a081884384600"/>
    <p:sldId xmlns:r="http://schemas.openxmlformats.org/officeDocument/2006/relationships" id="260" r:id="R3f65c89d81c84c70"/>
    <p:sldId xmlns:r="http://schemas.openxmlformats.org/officeDocument/2006/relationships" id="261" r:id="R7e77fcb47de7402c"/>
    <p:sldId xmlns:r="http://schemas.openxmlformats.org/officeDocument/2006/relationships" id="262" r:id="R08b33757bd5f48b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584494a45664f79" /><Relationship Type="http://schemas.openxmlformats.org/officeDocument/2006/relationships/slide" Target="/ppt/slides/slide1.xml" Id="Rf922295673324b0d" /><Relationship Type="http://schemas.openxmlformats.org/officeDocument/2006/relationships/slide" Target="/ppt/slides/slide2.xml" Id="Rbbc8a5706aed43f2" /><Relationship Type="http://schemas.openxmlformats.org/officeDocument/2006/relationships/slide" Target="/ppt/slides/slide3.xml" Id="R7f964da2a34047ea" /><Relationship Type="http://schemas.openxmlformats.org/officeDocument/2006/relationships/slide" Target="/ppt/slides/slide4.xml" Id="Raa1a081884384600" /><Relationship Type="http://schemas.openxmlformats.org/officeDocument/2006/relationships/slide" Target="/ppt/slides/slide5.xml" Id="R3f65c89d81c84c70" /><Relationship Type="http://schemas.openxmlformats.org/officeDocument/2006/relationships/slide" Target="/ppt/slides/slide6.xml" Id="R7e77fcb47de7402c" /><Relationship Type="http://schemas.openxmlformats.org/officeDocument/2006/relationships/slide" Target="/ppt/slides/slide7.xml" Id="R08b33757bd5f48b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42249377b3454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5cf6771ae74f5f" /><Relationship Type="http://schemas.openxmlformats.org/officeDocument/2006/relationships/theme" Target="/ppt/slideMasters/theme/theme1.xml" Id="R4f07b7d3b81247a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85cf6771ae74f5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b0fbf337b4216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a6d4a246e4ee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126a4a5acbd46d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a6b87c273240c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fa93b03d194e9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f5f246aa908461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1d6210c4aa42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ALESKO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ALESKO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1 653 149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936 909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907 038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5 865 934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7 037 350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ALEXANDER SKOGVOLD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Michael Krohns gate 105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5057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933 484 394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ALESKO AS</a:t>
            </a:r>
          </a:p>
        </p:txBody>
      </p:sp>
    </p:spTree>
  </p:cSld>
  <p:clrMapOvr>
    <a:masterClrMapping xmlns:a="http://schemas.openxmlformats.org/drawingml/2006/main"/>
  </p:clrMapOvr>
</p:sld>
</file>