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1f71b97ef64d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809c5e2f7a495a"/>
  </p:sldMasterIdLst>
  <p:sldIdLst>
    <p:sldId xmlns:r="http://schemas.openxmlformats.org/officeDocument/2006/relationships" id="256" r:id="R90c7fc0712ae468d"/>
    <p:sldId xmlns:r="http://schemas.openxmlformats.org/officeDocument/2006/relationships" id="257" r:id="Re2eaa25b488e4ee1"/>
    <p:sldId xmlns:r="http://schemas.openxmlformats.org/officeDocument/2006/relationships" id="258" r:id="Rd238b2ce33fd47aa"/>
    <p:sldId xmlns:r="http://schemas.openxmlformats.org/officeDocument/2006/relationships" id="259" r:id="R8cc92325195647fc"/>
    <p:sldId xmlns:r="http://schemas.openxmlformats.org/officeDocument/2006/relationships" id="260" r:id="R7addae09ba074269"/>
    <p:sldId xmlns:r="http://schemas.openxmlformats.org/officeDocument/2006/relationships" id="261" r:id="Re3c0f9cd10aa49e5"/>
    <p:sldId xmlns:r="http://schemas.openxmlformats.org/officeDocument/2006/relationships" id="262" r:id="R116e44deffab48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809c5e2f7a495a" /><Relationship Type="http://schemas.openxmlformats.org/officeDocument/2006/relationships/slide" Target="/ppt/slides/slide1.xml" Id="R90c7fc0712ae468d" /><Relationship Type="http://schemas.openxmlformats.org/officeDocument/2006/relationships/slide" Target="/ppt/slides/slide2.xml" Id="Re2eaa25b488e4ee1" /><Relationship Type="http://schemas.openxmlformats.org/officeDocument/2006/relationships/slide" Target="/ppt/slides/slide3.xml" Id="Rd238b2ce33fd47aa" /><Relationship Type="http://schemas.openxmlformats.org/officeDocument/2006/relationships/slide" Target="/ppt/slides/slide4.xml" Id="R8cc92325195647fc" /><Relationship Type="http://schemas.openxmlformats.org/officeDocument/2006/relationships/slide" Target="/ppt/slides/slide5.xml" Id="R7addae09ba074269" /><Relationship Type="http://schemas.openxmlformats.org/officeDocument/2006/relationships/slide" Target="/ppt/slides/slide6.xml" Id="Re3c0f9cd10aa49e5" /><Relationship Type="http://schemas.openxmlformats.org/officeDocument/2006/relationships/slide" Target="/ppt/slides/slide7.xml" Id="R116e44deffab48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08bf039b2846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9a0af9a7e468b" /><Relationship Type="http://schemas.openxmlformats.org/officeDocument/2006/relationships/theme" Target="/ppt/slideMasters/theme/theme1.xml" Id="R15eb4fbabddd47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c9a0af9a7e46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45ee0b73a43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7493973a54b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5b549ea4e48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48c3b357947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ad053791b42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09e12609841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50f372bc846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JSV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JSV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JSV CONSULTING AS ble etablert [år] og holder til i Langhus.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JSV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JSV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JSV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1 482 062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349 248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JSV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JAJ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 CONSULTING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VTW INVEST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JSV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Arnljot Kjeldaas' vei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1405 Langhus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933 456 234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JSV CONSULTING AS</a:t>
            </a:r>
          </a:p>
        </p:txBody>
      </p:sp>
    </p:spTree>
  </p:cSld>
  <p:clrMapOvr>
    <a:masterClrMapping xmlns:a="http://schemas.openxmlformats.org/drawingml/2006/main"/>
  </p:clrMapOvr>
</p:sld>
</file>