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f1d1f1cc9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1e6e4566d470c"/>
  </p:sldMasterIdLst>
  <p:sldIdLst>
    <p:sldId xmlns:r="http://schemas.openxmlformats.org/officeDocument/2006/relationships" id="256" r:id="R034da30941bc4eb2"/>
    <p:sldId xmlns:r="http://schemas.openxmlformats.org/officeDocument/2006/relationships" id="257" r:id="Re562c2dca52d408e"/>
    <p:sldId xmlns:r="http://schemas.openxmlformats.org/officeDocument/2006/relationships" id="258" r:id="R80fa8a31a9c64b50"/>
    <p:sldId xmlns:r="http://schemas.openxmlformats.org/officeDocument/2006/relationships" id="259" r:id="R36a735bb7bee42c6"/>
    <p:sldId xmlns:r="http://schemas.openxmlformats.org/officeDocument/2006/relationships" id="260" r:id="Rb01fd06afc4e49e9"/>
    <p:sldId xmlns:r="http://schemas.openxmlformats.org/officeDocument/2006/relationships" id="261" r:id="R6e0cf09906e64c39"/>
    <p:sldId xmlns:r="http://schemas.openxmlformats.org/officeDocument/2006/relationships" id="262" r:id="R5a447d3f8e44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1e6e4566d470c" /><Relationship Type="http://schemas.openxmlformats.org/officeDocument/2006/relationships/slide" Target="/ppt/slides/slide1.xml" Id="R034da30941bc4eb2" /><Relationship Type="http://schemas.openxmlformats.org/officeDocument/2006/relationships/slide" Target="/ppt/slides/slide2.xml" Id="Re562c2dca52d408e" /><Relationship Type="http://schemas.openxmlformats.org/officeDocument/2006/relationships/slide" Target="/ppt/slides/slide3.xml" Id="R80fa8a31a9c64b50" /><Relationship Type="http://schemas.openxmlformats.org/officeDocument/2006/relationships/slide" Target="/ppt/slides/slide4.xml" Id="R36a735bb7bee42c6" /><Relationship Type="http://schemas.openxmlformats.org/officeDocument/2006/relationships/slide" Target="/ppt/slides/slide5.xml" Id="Rb01fd06afc4e49e9" /><Relationship Type="http://schemas.openxmlformats.org/officeDocument/2006/relationships/slide" Target="/ppt/slides/slide6.xml" Id="R6e0cf09906e64c39" /><Relationship Type="http://schemas.openxmlformats.org/officeDocument/2006/relationships/slide" Target="/ppt/slides/slide7.xml" Id="R5a447d3f8e44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609985dab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7a3a6f154bff" /><Relationship Type="http://schemas.openxmlformats.org/officeDocument/2006/relationships/theme" Target="/ppt/slideMasters/theme/theme1.xml" Id="R4641efcd32d4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77a3a6f15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049e7aa57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5260dd36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96f6ac32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ff943a3a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96a82ac99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9dda804e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8956e1a0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