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39cdbfd26a4c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ffcc42361c406e"/>
  </p:sldMasterIdLst>
  <p:sldIdLst>
    <p:sldId xmlns:r="http://schemas.openxmlformats.org/officeDocument/2006/relationships" id="256" r:id="R4dcf2beec20548b4"/>
    <p:sldId xmlns:r="http://schemas.openxmlformats.org/officeDocument/2006/relationships" id="257" r:id="R3a8fd16c5f334a9e"/>
    <p:sldId xmlns:r="http://schemas.openxmlformats.org/officeDocument/2006/relationships" id="258" r:id="R6ab3da30f05944ee"/>
    <p:sldId xmlns:r="http://schemas.openxmlformats.org/officeDocument/2006/relationships" id="259" r:id="R5519249e10184613"/>
    <p:sldId xmlns:r="http://schemas.openxmlformats.org/officeDocument/2006/relationships" id="260" r:id="Rbcad1e212414404f"/>
    <p:sldId xmlns:r="http://schemas.openxmlformats.org/officeDocument/2006/relationships" id="261" r:id="Rb6d16625fb004d87"/>
    <p:sldId xmlns:r="http://schemas.openxmlformats.org/officeDocument/2006/relationships" id="262" r:id="R66cf496a559342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ffcc42361c406e" /><Relationship Type="http://schemas.openxmlformats.org/officeDocument/2006/relationships/slide" Target="/ppt/slides/slide1.xml" Id="R4dcf2beec20548b4" /><Relationship Type="http://schemas.openxmlformats.org/officeDocument/2006/relationships/slide" Target="/ppt/slides/slide2.xml" Id="R3a8fd16c5f334a9e" /><Relationship Type="http://schemas.openxmlformats.org/officeDocument/2006/relationships/slide" Target="/ppt/slides/slide3.xml" Id="R6ab3da30f05944ee" /><Relationship Type="http://schemas.openxmlformats.org/officeDocument/2006/relationships/slide" Target="/ppt/slides/slide4.xml" Id="R5519249e10184613" /><Relationship Type="http://schemas.openxmlformats.org/officeDocument/2006/relationships/slide" Target="/ppt/slides/slide5.xml" Id="Rbcad1e212414404f" /><Relationship Type="http://schemas.openxmlformats.org/officeDocument/2006/relationships/slide" Target="/ppt/slides/slide6.xml" Id="Rb6d16625fb004d87" /><Relationship Type="http://schemas.openxmlformats.org/officeDocument/2006/relationships/slide" Target="/ppt/slides/slide7.xml" Id="R66cf496a559342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58e7d0b5464b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fd0edeeed428a" /><Relationship Type="http://schemas.openxmlformats.org/officeDocument/2006/relationships/theme" Target="/ppt/slideMasters/theme/theme1.xml" Id="R6081cbc7f24e41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6fd0edeeed42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4687a16b44b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16112ec7d43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d0d0759b748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3733a6b244e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60a93fa394b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2a8a1f28849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ceb2e8c1d4c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ALLUMGÅRDEN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ALLUMGÅRDEN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5 761 154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2 644 419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67 366 503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300 895 779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309 749 295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TROND  –  24,2 %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PIA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UNO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HOLDING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PICO AS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ARENTZ WILL ARCHER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Storg 10 / Nedre Strandg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933 388 247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