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d639a2e6a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a87164da204a9f"/>
  </p:sldMasterIdLst>
  <p:sldIdLst>
    <p:sldId xmlns:r="http://schemas.openxmlformats.org/officeDocument/2006/relationships" id="256" r:id="R1ef2111d68f047ff"/>
    <p:sldId xmlns:r="http://schemas.openxmlformats.org/officeDocument/2006/relationships" id="257" r:id="R9761e1f508424e41"/>
    <p:sldId xmlns:r="http://schemas.openxmlformats.org/officeDocument/2006/relationships" id="258" r:id="Re0254f99944646f4"/>
    <p:sldId xmlns:r="http://schemas.openxmlformats.org/officeDocument/2006/relationships" id="259" r:id="R1e149032fe6745b0"/>
    <p:sldId xmlns:r="http://schemas.openxmlformats.org/officeDocument/2006/relationships" id="260" r:id="R5185de8fa16b40ef"/>
    <p:sldId xmlns:r="http://schemas.openxmlformats.org/officeDocument/2006/relationships" id="261" r:id="R006d7458af7e41ff"/>
    <p:sldId xmlns:r="http://schemas.openxmlformats.org/officeDocument/2006/relationships" id="262" r:id="R3817f2b0d56b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87164da204a9f" /><Relationship Type="http://schemas.openxmlformats.org/officeDocument/2006/relationships/slide" Target="/ppt/slides/slide1.xml" Id="R1ef2111d68f047ff" /><Relationship Type="http://schemas.openxmlformats.org/officeDocument/2006/relationships/slide" Target="/ppt/slides/slide2.xml" Id="R9761e1f508424e41" /><Relationship Type="http://schemas.openxmlformats.org/officeDocument/2006/relationships/slide" Target="/ppt/slides/slide3.xml" Id="Re0254f99944646f4" /><Relationship Type="http://schemas.openxmlformats.org/officeDocument/2006/relationships/slide" Target="/ppt/slides/slide4.xml" Id="R1e149032fe6745b0" /><Relationship Type="http://schemas.openxmlformats.org/officeDocument/2006/relationships/slide" Target="/ppt/slides/slide5.xml" Id="R5185de8fa16b40ef" /><Relationship Type="http://schemas.openxmlformats.org/officeDocument/2006/relationships/slide" Target="/ppt/slides/slide6.xml" Id="R006d7458af7e41ff" /><Relationship Type="http://schemas.openxmlformats.org/officeDocument/2006/relationships/slide" Target="/ppt/slides/slide7.xml" Id="R3817f2b0d56b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c5a78ab08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16f71e6b4447" /><Relationship Type="http://schemas.openxmlformats.org/officeDocument/2006/relationships/theme" Target="/ppt/slideMasters/theme/theme1.xml" Id="R23c35ae966e7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116f71e6b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8422853804f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a42de9d1e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fb2a77378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4049e4226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e26fedf8946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7f788eeb2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b4891b156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16 199 515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20 631 009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ERLING HUSA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RENATE ROGSTAD HUSA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933 343 413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