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4805ce12f649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a62ac439b242d9"/>
  </p:sldMasterIdLst>
  <p:sldIdLst>
    <p:sldId xmlns:r="http://schemas.openxmlformats.org/officeDocument/2006/relationships" id="256" r:id="R801550a1f390402c"/>
    <p:sldId xmlns:r="http://schemas.openxmlformats.org/officeDocument/2006/relationships" id="257" r:id="Rb4fe1dab018b4fae"/>
    <p:sldId xmlns:r="http://schemas.openxmlformats.org/officeDocument/2006/relationships" id="258" r:id="R9b120d0de98d45b5"/>
    <p:sldId xmlns:r="http://schemas.openxmlformats.org/officeDocument/2006/relationships" id="259" r:id="R5bb4bd51b0ae4111"/>
    <p:sldId xmlns:r="http://schemas.openxmlformats.org/officeDocument/2006/relationships" id="260" r:id="Rff3df2c562cc4433"/>
    <p:sldId xmlns:r="http://schemas.openxmlformats.org/officeDocument/2006/relationships" id="261" r:id="R7ebae744146f407b"/>
    <p:sldId xmlns:r="http://schemas.openxmlformats.org/officeDocument/2006/relationships" id="262" r:id="Rf31586118f7f42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a62ac439b242d9" /><Relationship Type="http://schemas.openxmlformats.org/officeDocument/2006/relationships/slide" Target="/ppt/slides/slide1.xml" Id="R801550a1f390402c" /><Relationship Type="http://schemas.openxmlformats.org/officeDocument/2006/relationships/slide" Target="/ppt/slides/slide2.xml" Id="Rb4fe1dab018b4fae" /><Relationship Type="http://schemas.openxmlformats.org/officeDocument/2006/relationships/slide" Target="/ppt/slides/slide3.xml" Id="R9b120d0de98d45b5" /><Relationship Type="http://schemas.openxmlformats.org/officeDocument/2006/relationships/slide" Target="/ppt/slides/slide4.xml" Id="R5bb4bd51b0ae4111" /><Relationship Type="http://schemas.openxmlformats.org/officeDocument/2006/relationships/slide" Target="/ppt/slides/slide5.xml" Id="Rff3df2c562cc4433" /><Relationship Type="http://schemas.openxmlformats.org/officeDocument/2006/relationships/slide" Target="/ppt/slides/slide6.xml" Id="R7ebae744146f407b" /><Relationship Type="http://schemas.openxmlformats.org/officeDocument/2006/relationships/slide" Target="/ppt/slides/slide7.xml" Id="Rf31586118f7f42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44f1f67b8542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e21c014be4e59" /><Relationship Type="http://schemas.openxmlformats.org/officeDocument/2006/relationships/theme" Target="/ppt/slideMasters/theme/theme1.xml" Id="R010b54af4abf40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1e21c014be4e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c2a38dc6742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715c8711546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cd606ab7247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06c064a4c46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fd3205dba42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6958e4be54b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579ab61314d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SIGVE ÅDALEN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ÅDALEN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473 282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−89 163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2 886 761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3 233 955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ÅDALEN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Trøskenveien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1708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933 337 367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