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283a915de64a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100bd343e5484c"/>
  </p:sldMasterIdLst>
  <p:sldIdLst>
    <p:sldId xmlns:r="http://schemas.openxmlformats.org/officeDocument/2006/relationships" id="256" r:id="Rf416145279154f1d"/>
    <p:sldId xmlns:r="http://schemas.openxmlformats.org/officeDocument/2006/relationships" id="257" r:id="R51ec763db4b44636"/>
    <p:sldId xmlns:r="http://schemas.openxmlformats.org/officeDocument/2006/relationships" id="258" r:id="R03dbf52b13364eb3"/>
    <p:sldId xmlns:r="http://schemas.openxmlformats.org/officeDocument/2006/relationships" id="259" r:id="R5ed83bd91f074364"/>
    <p:sldId xmlns:r="http://schemas.openxmlformats.org/officeDocument/2006/relationships" id="260" r:id="R574b30f45c5e47b0"/>
    <p:sldId xmlns:r="http://schemas.openxmlformats.org/officeDocument/2006/relationships" id="261" r:id="R88a0f545cd414538"/>
    <p:sldId xmlns:r="http://schemas.openxmlformats.org/officeDocument/2006/relationships" id="262" r:id="Raf7acf0be49a46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100bd343e5484c" /><Relationship Type="http://schemas.openxmlformats.org/officeDocument/2006/relationships/slide" Target="/ppt/slides/slide1.xml" Id="Rf416145279154f1d" /><Relationship Type="http://schemas.openxmlformats.org/officeDocument/2006/relationships/slide" Target="/ppt/slides/slide2.xml" Id="R51ec763db4b44636" /><Relationship Type="http://schemas.openxmlformats.org/officeDocument/2006/relationships/slide" Target="/ppt/slides/slide3.xml" Id="R03dbf52b13364eb3" /><Relationship Type="http://schemas.openxmlformats.org/officeDocument/2006/relationships/slide" Target="/ppt/slides/slide4.xml" Id="R5ed83bd91f074364" /><Relationship Type="http://schemas.openxmlformats.org/officeDocument/2006/relationships/slide" Target="/ppt/slides/slide5.xml" Id="R574b30f45c5e47b0" /><Relationship Type="http://schemas.openxmlformats.org/officeDocument/2006/relationships/slide" Target="/ppt/slides/slide6.xml" Id="R88a0f545cd414538" /><Relationship Type="http://schemas.openxmlformats.org/officeDocument/2006/relationships/slide" Target="/ppt/slides/slide7.xml" Id="Raf7acf0be49a46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369920860848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d4329663240e0" /><Relationship Type="http://schemas.openxmlformats.org/officeDocument/2006/relationships/theme" Target="/ppt/slideMasters/theme/theme1.xml" Id="Rc85c0c668fb64e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0d4329663240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f284a41d340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a7d8cc61a4e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899428a8349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826d4567c4f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bbed0d5734c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9edd6acde45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9e23a483644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RANBO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197 807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191 772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1 140 137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KJERSTI RANDEBERG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Goastemmen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933 276 708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