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a8ede12e7149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0e4e40de964de0"/>
  </p:sldMasterIdLst>
  <p:sldIdLst>
    <p:sldId xmlns:r="http://schemas.openxmlformats.org/officeDocument/2006/relationships" id="256" r:id="R8c86fa00303d491f"/>
    <p:sldId xmlns:r="http://schemas.openxmlformats.org/officeDocument/2006/relationships" id="257" r:id="Rb3b0aab0458c42d0"/>
    <p:sldId xmlns:r="http://schemas.openxmlformats.org/officeDocument/2006/relationships" id="258" r:id="R14f92e2a60064807"/>
    <p:sldId xmlns:r="http://schemas.openxmlformats.org/officeDocument/2006/relationships" id="259" r:id="R3615e2352662426f"/>
    <p:sldId xmlns:r="http://schemas.openxmlformats.org/officeDocument/2006/relationships" id="260" r:id="Rcac163bdf9b94836"/>
    <p:sldId xmlns:r="http://schemas.openxmlformats.org/officeDocument/2006/relationships" id="261" r:id="Re955c5971f7d44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e4e40de964de0" /><Relationship Type="http://schemas.openxmlformats.org/officeDocument/2006/relationships/slide" Target="/ppt/slides/slide1.xml" Id="R8c86fa00303d491f" /><Relationship Type="http://schemas.openxmlformats.org/officeDocument/2006/relationships/slide" Target="/ppt/slides/slide2.xml" Id="Rb3b0aab0458c42d0" /><Relationship Type="http://schemas.openxmlformats.org/officeDocument/2006/relationships/slide" Target="/ppt/slides/slide3.xml" Id="R14f92e2a60064807" /><Relationship Type="http://schemas.openxmlformats.org/officeDocument/2006/relationships/slide" Target="/ppt/slides/slide4.xml" Id="R3615e2352662426f" /><Relationship Type="http://schemas.openxmlformats.org/officeDocument/2006/relationships/slide" Target="/ppt/slides/slide5.xml" Id="Rcac163bdf9b94836" /><Relationship Type="http://schemas.openxmlformats.org/officeDocument/2006/relationships/slide" Target="/ppt/slides/slide6.xml" Id="Re955c5971f7d44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3d85e02ce4f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076f2d46741b4" /><Relationship Type="http://schemas.openxmlformats.org/officeDocument/2006/relationships/theme" Target="/ppt/slideMasters/theme/theme1.xml" Id="R61bf3c54183f42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b076f2d46741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0353cbe8647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a17db223445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f7f0ce33946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0ef6545144d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96561f9a24f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f58a3621e40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