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16e586436f42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a8f1406c44bd1"/>
  </p:sldMasterIdLst>
  <p:sldIdLst>
    <p:sldId xmlns:r="http://schemas.openxmlformats.org/officeDocument/2006/relationships" id="256" r:id="R888de0af1458476c"/>
    <p:sldId xmlns:r="http://schemas.openxmlformats.org/officeDocument/2006/relationships" id="257" r:id="Re68f2ca508da4564"/>
    <p:sldId xmlns:r="http://schemas.openxmlformats.org/officeDocument/2006/relationships" id="258" r:id="R9114925c7d4d44be"/>
    <p:sldId xmlns:r="http://schemas.openxmlformats.org/officeDocument/2006/relationships" id="259" r:id="Rb0e973ae4ec64e3c"/>
    <p:sldId xmlns:r="http://schemas.openxmlformats.org/officeDocument/2006/relationships" id="260" r:id="Rc08076b6792d4eb9"/>
    <p:sldId xmlns:r="http://schemas.openxmlformats.org/officeDocument/2006/relationships" id="261" r:id="R8fa544765bbe45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a8f1406c44bd1" /><Relationship Type="http://schemas.openxmlformats.org/officeDocument/2006/relationships/slide" Target="/ppt/slides/slide1.xml" Id="R888de0af1458476c" /><Relationship Type="http://schemas.openxmlformats.org/officeDocument/2006/relationships/slide" Target="/ppt/slides/slide2.xml" Id="Re68f2ca508da4564" /><Relationship Type="http://schemas.openxmlformats.org/officeDocument/2006/relationships/slide" Target="/ppt/slides/slide3.xml" Id="R9114925c7d4d44be" /><Relationship Type="http://schemas.openxmlformats.org/officeDocument/2006/relationships/slide" Target="/ppt/slides/slide4.xml" Id="Rb0e973ae4ec64e3c" /><Relationship Type="http://schemas.openxmlformats.org/officeDocument/2006/relationships/slide" Target="/ppt/slides/slide5.xml" Id="Rc08076b6792d4eb9" /><Relationship Type="http://schemas.openxmlformats.org/officeDocument/2006/relationships/slide" Target="/ppt/slides/slide6.xml" Id="R8fa544765bbe45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d3fc13891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14ba57abf4159" /><Relationship Type="http://schemas.openxmlformats.org/officeDocument/2006/relationships/theme" Target="/ppt/slideMasters/theme/theme1.xml" Id="R40ca452acedb46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14ba57abf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89bb82a1148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6fa6af50243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43c8d196a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8d0bf6bb84f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5c68c1afc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f8884cc27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REGNSKAPSKONTOR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