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917eaffa0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adef2347044aa"/>
  </p:sldMasterIdLst>
  <p:sldIdLst>
    <p:sldId xmlns:r="http://schemas.openxmlformats.org/officeDocument/2006/relationships" id="256" r:id="R4802d788b1c14a62"/>
    <p:sldId xmlns:r="http://schemas.openxmlformats.org/officeDocument/2006/relationships" id="257" r:id="Rc747354ecfd74dd5"/>
    <p:sldId xmlns:r="http://schemas.openxmlformats.org/officeDocument/2006/relationships" id="258" r:id="R23ed7ea75cd8495e"/>
    <p:sldId xmlns:r="http://schemas.openxmlformats.org/officeDocument/2006/relationships" id="259" r:id="R15d0732091654a6b"/>
    <p:sldId xmlns:r="http://schemas.openxmlformats.org/officeDocument/2006/relationships" id="260" r:id="R2943dea90b994672"/>
    <p:sldId xmlns:r="http://schemas.openxmlformats.org/officeDocument/2006/relationships" id="261" r:id="Rca9af52541fd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adef2347044aa" /><Relationship Type="http://schemas.openxmlformats.org/officeDocument/2006/relationships/slide" Target="/ppt/slides/slide1.xml" Id="R4802d788b1c14a62" /><Relationship Type="http://schemas.openxmlformats.org/officeDocument/2006/relationships/slide" Target="/ppt/slides/slide2.xml" Id="Rc747354ecfd74dd5" /><Relationship Type="http://schemas.openxmlformats.org/officeDocument/2006/relationships/slide" Target="/ppt/slides/slide3.xml" Id="R23ed7ea75cd8495e" /><Relationship Type="http://schemas.openxmlformats.org/officeDocument/2006/relationships/slide" Target="/ppt/slides/slide4.xml" Id="R15d0732091654a6b" /><Relationship Type="http://schemas.openxmlformats.org/officeDocument/2006/relationships/slide" Target="/ppt/slides/slide5.xml" Id="R2943dea90b994672" /><Relationship Type="http://schemas.openxmlformats.org/officeDocument/2006/relationships/slide" Target="/ppt/slides/slide6.xml" Id="Rca9af52541fd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35c7346cb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b140c0794b42" /><Relationship Type="http://schemas.openxmlformats.org/officeDocument/2006/relationships/theme" Target="/ppt/slideMasters/theme/theme1.xml" Id="R4a4e9c2341a1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0b140c079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985a8570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14fe3dc8a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7e9bb51b0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644e435a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a00ba041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1bcf484f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