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85df61f35a4c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9318920f564f72"/>
  </p:sldMasterIdLst>
  <p:sldIdLst>
    <p:sldId xmlns:r="http://schemas.openxmlformats.org/officeDocument/2006/relationships" id="256" r:id="R807a168ac5434dae"/>
    <p:sldId xmlns:r="http://schemas.openxmlformats.org/officeDocument/2006/relationships" id="257" r:id="R4289c609c1094e31"/>
    <p:sldId xmlns:r="http://schemas.openxmlformats.org/officeDocument/2006/relationships" id="258" r:id="Rffa56d34fdad4d33"/>
    <p:sldId xmlns:r="http://schemas.openxmlformats.org/officeDocument/2006/relationships" id="259" r:id="R3e5e1098b8d246b2"/>
    <p:sldId xmlns:r="http://schemas.openxmlformats.org/officeDocument/2006/relationships" id="260" r:id="R133725f80c5646d8"/>
    <p:sldId xmlns:r="http://schemas.openxmlformats.org/officeDocument/2006/relationships" id="261" r:id="Rc7b44a0b870d4110"/>
    <p:sldId xmlns:r="http://schemas.openxmlformats.org/officeDocument/2006/relationships" id="262" r:id="R455bfd256c3b4b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9318920f564f72" /><Relationship Type="http://schemas.openxmlformats.org/officeDocument/2006/relationships/slide" Target="/ppt/slides/slide1.xml" Id="R807a168ac5434dae" /><Relationship Type="http://schemas.openxmlformats.org/officeDocument/2006/relationships/slide" Target="/ppt/slides/slide2.xml" Id="R4289c609c1094e31" /><Relationship Type="http://schemas.openxmlformats.org/officeDocument/2006/relationships/slide" Target="/ppt/slides/slide3.xml" Id="Rffa56d34fdad4d33" /><Relationship Type="http://schemas.openxmlformats.org/officeDocument/2006/relationships/slide" Target="/ppt/slides/slide4.xml" Id="R3e5e1098b8d246b2" /><Relationship Type="http://schemas.openxmlformats.org/officeDocument/2006/relationships/slide" Target="/ppt/slides/slide5.xml" Id="R133725f80c5646d8" /><Relationship Type="http://schemas.openxmlformats.org/officeDocument/2006/relationships/slide" Target="/ppt/slides/slide6.xml" Id="Rc7b44a0b870d4110" /><Relationship Type="http://schemas.openxmlformats.org/officeDocument/2006/relationships/slide" Target="/ppt/slides/slide7.xml" Id="R455bfd256c3b4b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f668f3722d4c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c5084eb724e8d" /><Relationship Type="http://schemas.openxmlformats.org/officeDocument/2006/relationships/theme" Target="/ppt/slideMasters/theme/theme1.xml" Id="R350111cb30e24a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ec5084eb724e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80ea1f498d42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340fd04da447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f669a6115447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c690a16da43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bbeab12354d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5dd1ac2ba47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b073c4a9c49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CT REGNSKAP AS ble etablert [år] og holder til i Oppegård.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3 279 215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1 884 488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1 469 860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1 838 864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2 611 074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THOMASSEN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Olaus Hansens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1415 Oppegård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933 242 331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CT REGNSKAP AS</a:t>
            </a:r>
          </a:p>
        </p:txBody>
      </p:sp>
    </p:spTree>
  </p:cSld>
  <p:clrMapOvr>
    <a:masterClrMapping xmlns:a="http://schemas.openxmlformats.org/drawingml/2006/main"/>
  </p:clrMapOvr>
</p:sld>
</file>