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153005560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afb34e76546c9"/>
  </p:sldMasterIdLst>
  <p:sldIdLst>
    <p:sldId xmlns:r="http://schemas.openxmlformats.org/officeDocument/2006/relationships" id="256" r:id="Reae193615b1b4293"/>
    <p:sldId xmlns:r="http://schemas.openxmlformats.org/officeDocument/2006/relationships" id="257" r:id="Rf5521e22815b4144"/>
    <p:sldId xmlns:r="http://schemas.openxmlformats.org/officeDocument/2006/relationships" id="258" r:id="R5669c812d1974967"/>
    <p:sldId xmlns:r="http://schemas.openxmlformats.org/officeDocument/2006/relationships" id="259" r:id="Re6a6c112a3a44d68"/>
    <p:sldId xmlns:r="http://schemas.openxmlformats.org/officeDocument/2006/relationships" id="260" r:id="R97746b70917d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afb34e76546c9" /><Relationship Type="http://schemas.openxmlformats.org/officeDocument/2006/relationships/slide" Target="/ppt/slides/slide1.xml" Id="Reae193615b1b4293" /><Relationship Type="http://schemas.openxmlformats.org/officeDocument/2006/relationships/slide" Target="/ppt/slides/slide2.xml" Id="Rf5521e22815b4144" /><Relationship Type="http://schemas.openxmlformats.org/officeDocument/2006/relationships/slide" Target="/ppt/slides/slide3.xml" Id="R5669c812d1974967" /><Relationship Type="http://schemas.openxmlformats.org/officeDocument/2006/relationships/slide" Target="/ppt/slides/slide4.xml" Id="Re6a6c112a3a44d68" /><Relationship Type="http://schemas.openxmlformats.org/officeDocument/2006/relationships/slide" Target="/ppt/slides/slide5.xml" Id="R97746b70917d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a6bb4d45b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422c6ab448ef" /><Relationship Type="http://schemas.openxmlformats.org/officeDocument/2006/relationships/theme" Target="/ppt/slideMasters/theme/theme1.xml" Id="Rdfa996459bb5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5422c6ab4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5a09f41e4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d91db522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861d4f6c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debab5aa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b44550b8c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