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64855f7c2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bd83f8593429a"/>
  </p:sldMasterIdLst>
  <p:sldIdLst>
    <p:sldId xmlns:r="http://schemas.openxmlformats.org/officeDocument/2006/relationships" id="256" r:id="Rb40c2411e13d4d9b"/>
    <p:sldId xmlns:r="http://schemas.openxmlformats.org/officeDocument/2006/relationships" id="257" r:id="R780abc866a7348d0"/>
    <p:sldId xmlns:r="http://schemas.openxmlformats.org/officeDocument/2006/relationships" id="258" r:id="Rc34e07bed8054c42"/>
    <p:sldId xmlns:r="http://schemas.openxmlformats.org/officeDocument/2006/relationships" id="259" r:id="R69df135c7d82420e"/>
    <p:sldId xmlns:r="http://schemas.openxmlformats.org/officeDocument/2006/relationships" id="260" r:id="Rea5d64a1fb9a4479"/>
    <p:sldId xmlns:r="http://schemas.openxmlformats.org/officeDocument/2006/relationships" id="261" r:id="Ra69e0d3662c54b9d"/>
    <p:sldId xmlns:r="http://schemas.openxmlformats.org/officeDocument/2006/relationships" id="262" r:id="Rae791bdabc13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bd83f8593429a" /><Relationship Type="http://schemas.openxmlformats.org/officeDocument/2006/relationships/slide" Target="/ppt/slides/slide1.xml" Id="Rb40c2411e13d4d9b" /><Relationship Type="http://schemas.openxmlformats.org/officeDocument/2006/relationships/slide" Target="/ppt/slides/slide2.xml" Id="R780abc866a7348d0" /><Relationship Type="http://schemas.openxmlformats.org/officeDocument/2006/relationships/slide" Target="/ppt/slides/slide3.xml" Id="Rc34e07bed8054c42" /><Relationship Type="http://schemas.openxmlformats.org/officeDocument/2006/relationships/slide" Target="/ppt/slides/slide4.xml" Id="R69df135c7d82420e" /><Relationship Type="http://schemas.openxmlformats.org/officeDocument/2006/relationships/slide" Target="/ppt/slides/slide5.xml" Id="Rea5d64a1fb9a4479" /><Relationship Type="http://schemas.openxmlformats.org/officeDocument/2006/relationships/slide" Target="/ppt/slides/slide6.xml" Id="Ra69e0d3662c54b9d" /><Relationship Type="http://schemas.openxmlformats.org/officeDocument/2006/relationships/slide" Target="/ppt/slides/slide7.xml" Id="Rae791bdabc13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7b20eee81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f96332d34d7c" /><Relationship Type="http://schemas.openxmlformats.org/officeDocument/2006/relationships/theme" Target="/ppt/slideMasters/theme/theme1.xml" Id="R318ba782a3b1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4f96332d3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3bfd229ba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91a2ca44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d97fada9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eec529559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f707b73f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850c613b0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cc7e29ef8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