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64a0d3210741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f23cb8d8d445fc"/>
  </p:sldMasterIdLst>
  <p:sldIdLst>
    <p:sldId xmlns:r="http://schemas.openxmlformats.org/officeDocument/2006/relationships" id="256" r:id="Re459da74ad9e4408"/>
    <p:sldId xmlns:r="http://schemas.openxmlformats.org/officeDocument/2006/relationships" id="257" r:id="Rb2bc3b8a45e94ab4"/>
    <p:sldId xmlns:r="http://schemas.openxmlformats.org/officeDocument/2006/relationships" id="258" r:id="R2f7bdefc05324845"/>
    <p:sldId xmlns:r="http://schemas.openxmlformats.org/officeDocument/2006/relationships" id="259" r:id="Rd12bc6d0335c4a72"/>
    <p:sldId xmlns:r="http://schemas.openxmlformats.org/officeDocument/2006/relationships" id="260" r:id="R44d2820bbea74441"/>
    <p:sldId xmlns:r="http://schemas.openxmlformats.org/officeDocument/2006/relationships" id="261" r:id="R304a6d2adf054b04"/>
    <p:sldId xmlns:r="http://schemas.openxmlformats.org/officeDocument/2006/relationships" id="262" r:id="R55517f510e9d40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f23cb8d8d445fc" /><Relationship Type="http://schemas.openxmlformats.org/officeDocument/2006/relationships/slide" Target="/ppt/slides/slide1.xml" Id="Re459da74ad9e4408" /><Relationship Type="http://schemas.openxmlformats.org/officeDocument/2006/relationships/slide" Target="/ppt/slides/slide2.xml" Id="Rb2bc3b8a45e94ab4" /><Relationship Type="http://schemas.openxmlformats.org/officeDocument/2006/relationships/slide" Target="/ppt/slides/slide3.xml" Id="R2f7bdefc05324845" /><Relationship Type="http://schemas.openxmlformats.org/officeDocument/2006/relationships/slide" Target="/ppt/slides/slide4.xml" Id="Rd12bc6d0335c4a72" /><Relationship Type="http://schemas.openxmlformats.org/officeDocument/2006/relationships/slide" Target="/ppt/slides/slide5.xml" Id="R44d2820bbea74441" /><Relationship Type="http://schemas.openxmlformats.org/officeDocument/2006/relationships/slide" Target="/ppt/slides/slide6.xml" Id="R304a6d2adf054b04" /><Relationship Type="http://schemas.openxmlformats.org/officeDocument/2006/relationships/slide" Target="/ppt/slides/slide7.xml" Id="R55517f510e9d40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1b573758284b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8ff7f594f4061" /><Relationship Type="http://schemas.openxmlformats.org/officeDocument/2006/relationships/theme" Target="/ppt/slideMasters/theme/theme1.xml" Id="R29f73746960442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68ff7f594f40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452c26a5945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8b627d96a4b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765fbe68c4c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0ecfe6fcb4b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1e95f6acf43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1678826e84b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eab64692446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BIFROST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BIFROST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BIFROST FORVALTNING AS ble etablert [år] og holder til i Rolvsøy.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BIFROST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BIFROST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BIFROST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1 522 788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BIFROST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SANDMARK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BIFROST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Rikulfsvei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1665 Rolvsøy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933 146 847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BIFROST FORVALTNING AS</a:t>
            </a:r>
          </a:p>
        </p:txBody>
      </p:sp>
    </p:spTree>
  </p:cSld>
  <p:clrMapOvr>
    <a:masterClrMapping xmlns:a="http://schemas.openxmlformats.org/drawingml/2006/main"/>
  </p:clrMapOvr>
</p:sld>
</file>