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47292b69d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d7f20d7fc44a4"/>
  </p:sldMasterIdLst>
  <p:sldIdLst>
    <p:sldId xmlns:r="http://schemas.openxmlformats.org/officeDocument/2006/relationships" id="256" r:id="Rf760ee6fbabf4773"/>
    <p:sldId xmlns:r="http://schemas.openxmlformats.org/officeDocument/2006/relationships" id="257" r:id="Rfd51e09299424080"/>
    <p:sldId xmlns:r="http://schemas.openxmlformats.org/officeDocument/2006/relationships" id="258" r:id="Rcd600f29be764a8a"/>
    <p:sldId xmlns:r="http://schemas.openxmlformats.org/officeDocument/2006/relationships" id="259" r:id="R51a59054700547fd"/>
    <p:sldId xmlns:r="http://schemas.openxmlformats.org/officeDocument/2006/relationships" id="260" r:id="Rdac30120cb374e1d"/>
    <p:sldId xmlns:r="http://schemas.openxmlformats.org/officeDocument/2006/relationships" id="261" r:id="R96cbf1166948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d7f20d7fc44a4" /><Relationship Type="http://schemas.openxmlformats.org/officeDocument/2006/relationships/slide" Target="/ppt/slides/slide1.xml" Id="Rf760ee6fbabf4773" /><Relationship Type="http://schemas.openxmlformats.org/officeDocument/2006/relationships/slide" Target="/ppt/slides/slide2.xml" Id="Rfd51e09299424080" /><Relationship Type="http://schemas.openxmlformats.org/officeDocument/2006/relationships/slide" Target="/ppt/slides/slide3.xml" Id="Rcd600f29be764a8a" /><Relationship Type="http://schemas.openxmlformats.org/officeDocument/2006/relationships/slide" Target="/ppt/slides/slide4.xml" Id="R51a59054700547fd" /><Relationship Type="http://schemas.openxmlformats.org/officeDocument/2006/relationships/slide" Target="/ppt/slides/slide5.xml" Id="Rdac30120cb374e1d" /><Relationship Type="http://schemas.openxmlformats.org/officeDocument/2006/relationships/slide" Target="/ppt/slides/slide6.xml" Id="R96cbf1166948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40cbd06fa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1ca6757e54eca" /><Relationship Type="http://schemas.openxmlformats.org/officeDocument/2006/relationships/theme" Target="/ppt/slideMasters/theme/theme1.xml" Id="Rd8d779cf5cb9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1ca6757e5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bd58e1d2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53ac60d3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85075091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11939d326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a72fc2c8c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48b9c9c39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