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c1bf48c84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7b98382924aa8"/>
  </p:sldMasterIdLst>
  <p:sldIdLst>
    <p:sldId xmlns:r="http://schemas.openxmlformats.org/officeDocument/2006/relationships" id="256" r:id="R7cf5aabadee342fa"/>
    <p:sldId xmlns:r="http://schemas.openxmlformats.org/officeDocument/2006/relationships" id="257" r:id="R7a2ba878d1bf435b"/>
    <p:sldId xmlns:r="http://schemas.openxmlformats.org/officeDocument/2006/relationships" id="258" r:id="R4d6d7933715c45c0"/>
    <p:sldId xmlns:r="http://schemas.openxmlformats.org/officeDocument/2006/relationships" id="259" r:id="R8d52e75b5fc34ba9"/>
    <p:sldId xmlns:r="http://schemas.openxmlformats.org/officeDocument/2006/relationships" id="260" r:id="R0674947296a142e4"/>
    <p:sldId xmlns:r="http://schemas.openxmlformats.org/officeDocument/2006/relationships" id="261" r:id="R27454b9512434a0b"/>
    <p:sldId xmlns:r="http://schemas.openxmlformats.org/officeDocument/2006/relationships" id="262" r:id="R17366c41eb6042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7b98382924aa8" /><Relationship Type="http://schemas.openxmlformats.org/officeDocument/2006/relationships/slide" Target="/ppt/slides/slide1.xml" Id="R7cf5aabadee342fa" /><Relationship Type="http://schemas.openxmlformats.org/officeDocument/2006/relationships/slide" Target="/ppt/slides/slide2.xml" Id="R7a2ba878d1bf435b" /><Relationship Type="http://schemas.openxmlformats.org/officeDocument/2006/relationships/slide" Target="/ppt/slides/slide3.xml" Id="R4d6d7933715c45c0" /><Relationship Type="http://schemas.openxmlformats.org/officeDocument/2006/relationships/slide" Target="/ppt/slides/slide4.xml" Id="R8d52e75b5fc34ba9" /><Relationship Type="http://schemas.openxmlformats.org/officeDocument/2006/relationships/slide" Target="/ppt/slides/slide5.xml" Id="R0674947296a142e4" /><Relationship Type="http://schemas.openxmlformats.org/officeDocument/2006/relationships/slide" Target="/ppt/slides/slide6.xml" Id="R27454b9512434a0b" /><Relationship Type="http://schemas.openxmlformats.org/officeDocument/2006/relationships/slide" Target="/ppt/slides/slide7.xml" Id="R17366c41eb6042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d8fc348e4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f4fbb89f241b0" /><Relationship Type="http://schemas.openxmlformats.org/officeDocument/2006/relationships/theme" Target="/ppt/slideMasters/theme/theme1.xml" Id="Ra05740f0cd11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f4fbb89f2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fe737bf09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407539bde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a97a5324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89998b400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12ed06f9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fc48d23d2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ada75f67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NICK SHEIBANY HARAT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