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99286b524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26b8d028442bc"/>
  </p:sldMasterIdLst>
  <p:sldIdLst>
    <p:sldId xmlns:r="http://schemas.openxmlformats.org/officeDocument/2006/relationships" id="256" r:id="Rbe4be7b5b1b74370"/>
    <p:sldId xmlns:r="http://schemas.openxmlformats.org/officeDocument/2006/relationships" id="257" r:id="R347e9d8281a74e97"/>
    <p:sldId xmlns:r="http://schemas.openxmlformats.org/officeDocument/2006/relationships" id="258" r:id="Re35a1b4a028844e3"/>
    <p:sldId xmlns:r="http://schemas.openxmlformats.org/officeDocument/2006/relationships" id="259" r:id="R5e2024a4e1474a84"/>
    <p:sldId xmlns:r="http://schemas.openxmlformats.org/officeDocument/2006/relationships" id="260" r:id="R20bbef646f7e498b"/>
    <p:sldId xmlns:r="http://schemas.openxmlformats.org/officeDocument/2006/relationships" id="261" r:id="Rda21a7a1efa649a0"/>
    <p:sldId xmlns:r="http://schemas.openxmlformats.org/officeDocument/2006/relationships" id="262" r:id="R81492e232ec4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26b8d028442bc" /><Relationship Type="http://schemas.openxmlformats.org/officeDocument/2006/relationships/slide" Target="/ppt/slides/slide1.xml" Id="Rbe4be7b5b1b74370" /><Relationship Type="http://schemas.openxmlformats.org/officeDocument/2006/relationships/slide" Target="/ppt/slides/slide2.xml" Id="R347e9d8281a74e97" /><Relationship Type="http://schemas.openxmlformats.org/officeDocument/2006/relationships/slide" Target="/ppt/slides/slide3.xml" Id="Re35a1b4a028844e3" /><Relationship Type="http://schemas.openxmlformats.org/officeDocument/2006/relationships/slide" Target="/ppt/slides/slide4.xml" Id="R5e2024a4e1474a84" /><Relationship Type="http://schemas.openxmlformats.org/officeDocument/2006/relationships/slide" Target="/ppt/slides/slide5.xml" Id="R20bbef646f7e498b" /><Relationship Type="http://schemas.openxmlformats.org/officeDocument/2006/relationships/slide" Target="/ppt/slides/slide6.xml" Id="Rda21a7a1efa649a0" /><Relationship Type="http://schemas.openxmlformats.org/officeDocument/2006/relationships/slide" Target="/ppt/slides/slide7.xml" Id="R81492e232ec4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f56bbd8d2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b873b67d7429d" /><Relationship Type="http://schemas.openxmlformats.org/officeDocument/2006/relationships/theme" Target="/ppt/slideMasters/theme/theme1.xml" Id="R18ba95710f5542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b873b67d7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3d4e87050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cf3f930d4d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5a5c6c3b5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ca1a7bd94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f02e116e1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c19c365c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0b8798a6a4d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BAKKOLINI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BAKKOLINI HOLDING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5104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932 959 534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