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e5318419d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abac0ae6ac466f"/>
  </p:sldMasterIdLst>
  <p:sldIdLst>
    <p:sldId xmlns:r="http://schemas.openxmlformats.org/officeDocument/2006/relationships" id="256" r:id="R81a62f9e72d14f98"/>
    <p:sldId xmlns:r="http://schemas.openxmlformats.org/officeDocument/2006/relationships" id="257" r:id="R5f9a9c8e8bd84d79"/>
    <p:sldId xmlns:r="http://schemas.openxmlformats.org/officeDocument/2006/relationships" id="258" r:id="Rd2167532e4a7463b"/>
    <p:sldId xmlns:r="http://schemas.openxmlformats.org/officeDocument/2006/relationships" id="259" r:id="Rf43aa516608a46f1"/>
    <p:sldId xmlns:r="http://schemas.openxmlformats.org/officeDocument/2006/relationships" id="260" r:id="R9ca7550832dc49f3"/>
    <p:sldId xmlns:r="http://schemas.openxmlformats.org/officeDocument/2006/relationships" id="261" r:id="R71e5af9c90524409"/>
    <p:sldId xmlns:r="http://schemas.openxmlformats.org/officeDocument/2006/relationships" id="262" r:id="R7b620701c909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bac0ae6ac466f" /><Relationship Type="http://schemas.openxmlformats.org/officeDocument/2006/relationships/slide" Target="/ppt/slides/slide1.xml" Id="R81a62f9e72d14f98" /><Relationship Type="http://schemas.openxmlformats.org/officeDocument/2006/relationships/slide" Target="/ppt/slides/slide2.xml" Id="R5f9a9c8e8bd84d79" /><Relationship Type="http://schemas.openxmlformats.org/officeDocument/2006/relationships/slide" Target="/ppt/slides/slide3.xml" Id="Rd2167532e4a7463b" /><Relationship Type="http://schemas.openxmlformats.org/officeDocument/2006/relationships/slide" Target="/ppt/slides/slide4.xml" Id="Rf43aa516608a46f1" /><Relationship Type="http://schemas.openxmlformats.org/officeDocument/2006/relationships/slide" Target="/ppt/slides/slide5.xml" Id="R9ca7550832dc49f3" /><Relationship Type="http://schemas.openxmlformats.org/officeDocument/2006/relationships/slide" Target="/ppt/slides/slide6.xml" Id="R71e5af9c90524409" /><Relationship Type="http://schemas.openxmlformats.org/officeDocument/2006/relationships/slide" Target="/ppt/slides/slide7.xml" Id="R7b620701c909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420942a7646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efa12bbc74839" /><Relationship Type="http://schemas.openxmlformats.org/officeDocument/2006/relationships/theme" Target="/ppt/slideMasters/theme/theme1.xml" Id="R6a902f621b6341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3efa12bbc748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15f92956844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54de1937c4b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5d73364d34e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f98e992ca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6843ab7a14b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84ee75b4b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83bad8ff44b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 INVEST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364 331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3 021 562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 KRONSTAD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Salongåsen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3073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932 951 207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