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d2a8a08dc247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67aa63eb4b426a"/>
  </p:sldMasterIdLst>
  <p:sldIdLst>
    <p:sldId xmlns:r="http://schemas.openxmlformats.org/officeDocument/2006/relationships" id="256" r:id="R0023bd11b21f41b3"/>
    <p:sldId xmlns:r="http://schemas.openxmlformats.org/officeDocument/2006/relationships" id="257" r:id="Rbd59b2d48429490b"/>
    <p:sldId xmlns:r="http://schemas.openxmlformats.org/officeDocument/2006/relationships" id="258" r:id="Rbb8744a89d0d4c8a"/>
    <p:sldId xmlns:r="http://schemas.openxmlformats.org/officeDocument/2006/relationships" id="259" r:id="Rd0eb89dca6b64b53"/>
    <p:sldId xmlns:r="http://schemas.openxmlformats.org/officeDocument/2006/relationships" id="260" r:id="R8e587f424f784c1e"/>
    <p:sldId xmlns:r="http://schemas.openxmlformats.org/officeDocument/2006/relationships" id="261" r:id="R5eacc6d07ab0419f"/>
    <p:sldId xmlns:r="http://schemas.openxmlformats.org/officeDocument/2006/relationships" id="262" r:id="R5ba7a428281443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67aa63eb4b426a" /><Relationship Type="http://schemas.openxmlformats.org/officeDocument/2006/relationships/slide" Target="/ppt/slides/slide1.xml" Id="R0023bd11b21f41b3" /><Relationship Type="http://schemas.openxmlformats.org/officeDocument/2006/relationships/slide" Target="/ppt/slides/slide2.xml" Id="Rbd59b2d48429490b" /><Relationship Type="http://schemas.openxmlformats.org/officeDocument/2006/relationships/slide" Target="/ppt/slides/slide3.xml" Id="Rbb8744a89d0d4c8a" /><Relationship Type="http://schemas.openxmlformats.org/officeDocument/2006/relationships/slide" Target="/ppt/slides/slide4.xml" Id="Rd0eb89dca6b64b53" /><Relationship Type="http://schemas.openxmlformats.org/officeDocument/2006/relationships/slide" Target="/ppt/slides/slide5.xml" Id="R8e587f424f784c1e" /><Relationship Type="http://schemas.openxmlformats.org/officeDocument/2006/relationships/slide" Target="/ppt/slides/slide6.xml" Id="R5eacc6d07ab0419f" /><Relationship Type="http://schemas.openxmlformats.org/officeDocument/2006/relationships/slide" Target="/ppt/slides/slide7.xml" Id="R5ba7a428281443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61d803a61446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b2d95e2574259" /><Relationship Type="http://schemas.openxmlformats.org/officeDocument/2006/relationships/theme" Target="/ppt/slideMasters/theme/theme1.xml" Id="Rbd04eca37b7c41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0b2d95e25742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54823743f47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b0e10b21a4f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47eeca646a47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5f6e730a145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d1e42b07644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045ab32c545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c9f2dbec74a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E&amp;J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E&amp;J RÅDGIVNING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7 118 754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2 813 935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2 233 251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267 612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5 556 303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 REGNSKAP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JØ&amp;PE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Banehaven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932 943 921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E&amp;J RÅDGIVNING AS</a:t>
            </a:r>
          </a:p>
        </p:txBody>
      </p:sp>
    </p:spTree>
  </p:cSld>
  <p:clrMapOvr>
    <a:masterClrMapping xmlns:a="http://schemas.openxmlformats.org/drawingml/2006/main"/>
  </p:clrMapOvr>
</p:sld>
</file>