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05e0a7cc2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be9e474404d2c"/>
  </p:sldMasterIdLst>
  <p:sldIdLst>
    <p:sldId xmlns:r="http://schemas.openxmlformats.org/officeDocument/2006/relationships" id="256" r:id="Re78ce9008f924c16"/>
    <p:sldId xmlns:r="http://schemas.openxmlformats.org/officeDocument/2006/relationships" id="257" r:id="R5326eac40a37475a"/>
    <p:sldId xmlns:r="http://schemas.openxmlformats.org/officeDocument/2006/relationships" id="258" r:id="R5cab823529d144da"/>
    <p:sldId xmlns:r="http://schemas.openxmlformats.org/officeDocument/2006/relationships" id="259" r:id="R9c5aa366fb484f86"/>
    <p:sldId xmlns:r="http://schemas.openxmlformats.org/officeDocument/2006/relationships" id="260" r:id="Rc3bcad85b6ea48e9"/>
    <p:sldId xmlns:r="http://schemas.openxmlformats.org/officeDocument/2006/relationships" id="261" r:id="R0cbd0e2995d2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be9e474404d2c" /><Relationship Type="http://schemas.openxmlformats.org/officeDocument/2006/relationships/slide" Target="/ppt/slides/slide1.xml" Id="Re78ce9008f924c16" /><Relationship Type="http://schemas.openxmlformats.org/officeDocument/2006/relationships/slide" Target="/ppt/slides/slide2.xml" Id="R5326eac40a37475a" /><Relationship Type="http://schemas.openxmlformats.org/officeDocument/2006/relationships/slide" Target="/ppt/slides/slide3.xml" Id="R5cab823529d144da" /><Relationship Type="http://schemas.openxmlformats.org/officeDocument/2006/relationships/slide" Target="/ppt/slides/slide4.xml" Id="R9c5aa366fb484f86" /><Relationship Type="http://schemas.openxmlformats.org/officeDocument/2006/relationships/slide" Target="/ppt/slides/slide5.xml" Id="Rc3bcad85b6ea48e9" /><Relationship Type="http://schemas.openxmlformats.org/officeDocument/2006/relationships/slide" Target="/ppt/slides/slide6.xml" Id="R0cbd0e2995d2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2b5cd27c3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c6b1bfdbc4b23" /><Relationship Type="http://schemas.openxmlformats.org/officeDocument/2006/relationships/theme" Target="/ppt/slideMasters/theme/theme1.xml" Id="R65c530ec9809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c6b1bfdbc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87a96612d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cf8f92e41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19d6f23f9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f48e5d7e5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24fba848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cb2b1919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