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343a84f06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918e93a9344de"/>
  </p:sldMasterIdLst>
  <p:sldIdLst>
    <p:sldId xmlns:r="http://schemas.openxmlformats.org/officeDocument/2006/relationships" id="256" r:id="Ra169d968f2fa4d1e"/>
    <p:sldId xmlns:r="http://schemas.openxmlformats.org/officeDocument/2006/relationships" id="257" r:id="Rcb5b57773051468d"/>
    <p:sldId xmlns:r="http://schemas.openxmlformats.org/officeDocument/2006/relationships" id="258" r:id="Rb19bbe6e69314264"/>
    <p:sldId xmlns:r="http://schemas.openxmlformats.org/officeDocument/2006/relationships" id="259" r:id="Rf51d2aa5ad1b46fd"/>
    <p:sldId xmlns:r="http://schemas.openxmlformats.org/officeDocument/2006/relationships" id="260" r:id="R3f6f4598e9df4bf3"/>
    <p:sldId xmlns:r="http://schemas.openxmlformats.org/officeDocument/2006/relationships" id="261" r:id="Rcb1aa31242af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918e93a9344de" /><Relationship Type="http://schemas.openxmlformats.org/officeDocument/2006/relationships/slide" Target="/ppt/slides/slide1.xml" Id="Ra169d968f2fa4d1e" /><Relationship Type="http://schemas.openxmlformats.org/officeDocument/2006/relationships/slide" Target="/ppt/slides/slide2.xml" Id="Rcb5b57773051468d" /><Relationship Type="http://schemas.openxmlformats.org/officeDocument/2006/relationships/slide" Target="/ppt/slides/slide3.xml" Id="Rb19bbe6e69314264" /><Relationship Type="http://schemas.openxmlformats.org/officeDocument/2006/relationships/slide" Target="/ppt/slides/slide4.xml" Id="Rf51d2aa5ad1b46fd" /><Relationship Type="http://schemas.openxmlformats.org/officeDocument/2006/relationships/slide" Target="/ppt/slides/slide5.xml" Id="R3f6f4598e9df4bf3" /><Relationship Type="http://schemas.openxmlformats.org/officeDocument/2006/relationships/slide" Target="/ppt/slides/slide6.xml" Id="Rcb1aa31242af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8289a237f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e793a05d4aad" /><Relationship Type="http://schemas.openxmlformats.org/officeDocument/2006/relationships/theme" Target="/ppt/slideMasters/theme/theme1.xml" Id="R4922fc29e56d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fe793a05d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9f6fd18d2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b61bfee7b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d31b270f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388ecba5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59bf2bce3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25580f89c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