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9aedcf212447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7a8865da6e4c6d"/>
  </p:sldMasterIdLst>
  <p:sldIdLst>
    <p:sldId xmlns:r="http://schemas.openxmlformats.org/officeDocument/2006/relationships" id="256" r:id="R024ad1861b7d4ac3"/>
    <p:sldId xmlns:r="http://schemas.openxmlformats.org/officeDocument/2006/relationships" id="257" r:id="R5a79ef25175c446c"/>
    <p:sldId xmlns:r="http://schemas.openxmlformats.org/officeDocument/2006/relationships" id="258" r:id="Rdffb8b7c36c74af9"/>
    <p:sldId xmlns:r="http://schemas.openxmlformats.org/officeDocument/2006/relationships" id="259" r:id="R746ac37c64b84e8f"/>
    <p:sldId xmlns:r="http://schemas.openxmlformats.org/officeDocument/2006/relationships" id="260" r:id="Rede999a41409463f"/>
    <p:sldId xmlns:r="http://schemas.openxmlformats.org/officeDocument/2006/relationships" id="261" r:id="Rd8a4dbb686054068"/>
    <p:sldId xmlns:r="http://schemas.openxmlformats.org/officeDocument/2006/relationships" id="262" r:id="R37ab3c72fdb24b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7a8865da6e4c6d" /><Relationship Type="http://schemas.openxmlformats.org/officeDocument/2006/relationships/slide" Target="/ppt/slides/slide1.xml" Id="R024ad1861b7d4ac3" /><Relationship Type="http://schemas.openxmlformats.org/officeDocument/2006/relationships/slide" Target="/ppt/slides/slide2.xml" Id="R5a79ef25175c446c" /><Relationship Type="http://schemas.openxmlformats.org/officeDocument/2006/relationships/slide" Target="/ppt/slides/slide3.xml" Id="Rdffb8b7c36c74af9" /><Relationship Type="http://schemas.openxmlformats.org/officeDocument/2006/relationships/slide" Target="/ppt/slides/slide4.xml" Id="R746ac37c64b84e8f" /><Relationship Type="http://schemas.openxmlformats.org/officeDocument/2006/relationships/slide" Target="/ppt/slides/slide5.xml" Id="Rede999a41409463f" /><Relationship Type="http://schemas.openxmlformats.org/officeDocument/2006/relationships/slide" Target="/ppt/slides/slide6.xml" Id="Rd8a4dbb686054068" /><Relationship Type="http://schemas.openxmlformats.org/officeDocument/2006/relationships/slide" Target="/ppt/slides/slide7.xml" Id="R37ab3c72fdb24b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cd20418ba44e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72eff62cac4dea" /><Relationship Type="http://schemas.openxmlformats.org/officeDocument/2006/relationships/theme" Target="/ppt/slideMasters/theme/theme1.xml" Id="Rfe88d2a2e69441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72eff62cac4d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c6412a3c1d41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2b083f669b49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0cfb57b7ae41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6d521f004046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e109eaddeb47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0542111ea74ab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5cf67c7b7443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FAGERJORD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FAGERJORD INVEST AS ble etablert [år] og holder til i Son.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67 764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MICHAEL FAGERJORD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Støaveien 25A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1554 Son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932 829 800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