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13b1e07f2143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03c8d27a14469d"/>
  </p:sldMasterIdLst>
  <p:sldIdLst>
    <p:sldId xmlns:r="http://schemas.openxmlformats.org/officeDocument/2006/relationships" id="256" r:id="Re8e4e36bc2c14b66"/>
    <p:sldId xmlns:r="http://schemas.openxmlformats.org/officeDocument/2006/relationships" id="257" r:id="R808df3f9f0b1441d"/>
    <p:sldId xmlns:r="http://schemas.openxmlformats.org/officeDocument/2006/relationships" id="258" r:id="Rbb5d34b46b0c45fb"/>
    <p:sldId xmlns:r="http://schemas.openxmlformats.org/officeDocument/2006/relationships" id="259" r:id="R17dde640273442c0"/>
    <p:sldId xmlns:r="http://schemas.openxmlformats.org/officeDocument/2006/relationships" id="260" r:id="R49a1fee8ee5e4dfa"/>
    <p:sldId xmlns:r="http://schemas.openxmlformats.org/officeDocument/2006/relationships" id="261" r:id="R2661c378a4fe4b05"/>
    <p:sldId xmlns:r="http://schemas.openxmlformats.org/officeDocument/2006/relationships" id="262" r:id="Rbfad528289f747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3c8d27a14469d" /><Relationship Type="http://schemas.openxmlformats.org/officeDocument/2006/relationships/slide" Target="/ppt/slides/slide1.xml" Id="Re8e4e36bc2c14b66" /><Relationship Type="http://schemas.openxmlformats.org/officeDocument/2006/relationships/slide" Target="/ppt/slides/slide2.xml" Id="R808df3f9f0b1441d" /><Relationship Type="http://schemas.openxmlformats.org/officeDocument/2006/relationships/slide" Target="/ppt/slides/slide3.xml" Id="Rbb5d34b46b0c45fb" /><Relationship Type="http://schemas.openxmlformats.org/officeDocument/2006/relationships/slide" Target="/ppt/slides/slide4.xml" Id="R17dde640273442c0" /><Relationship Type="http://schemas.openxmlformats.org/officeDocument/2006/relationships/slide" Target="/ppt/slides/slide5.xml" Id="R49a1fee8ee5e4dfa" /><Relationship Type="http://schemas.openxmlformats.org/officeDocument/2006/relationships/slide" Target="/ppt/slides/slide6.xml" Id="R2661c378a4fe4b05" /><Relationship Type="http://schemas.openxmlformats.org/officeDocument/2006/relationships/slide" Target="/ppt/slides/slide7.xml" Id="Rbfad528289f747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8f06ce4914e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8eb65906c4235" /><Relationship Type="http://schemas.openxmlformats.org/officeDocument/2006/relationships/theme" Target="/ppt/slideMasters/theme/theme1.xml" Id="R27be86202a2149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68eb65906c42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16596e22843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f4dd1ff65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d50a2e72d4e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efb5946fc40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5d6f3161347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ea0d75d9341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9d188181048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EAGLE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EAGLE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261 031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Nini Roll Ankers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1781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