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be8cc9d42848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8e38681e3a443e"/>
  </p:sldMasterIdLst>
  <p:sldIdLst>
    <p:sldId xmlns:r="http://schemas.openxmlformats.org/officeDocument/2006/relationships" id="256" r:id="Re328d426106d44f3"/>
    <p:sldId xmlns:r="http://schemas.openxmlformats.org/officeDocument/2006/relationships" id="257" r:id="R3dda1e7aeb2341f0"/>
    <p:sldId xmlns:r="http://schemas.openxmlformats.org/officeDocument/2006/relationships" id="258" r:id="Rbf7d05bf45c24643"/>
    <p:sldId xmlns:r="http://schemas.openxmlformats.org/officeDocument/2006/relationships" id="259" r:id="R7081e01279b2447e"/>
    <p:sldId xmlns:r="http://schemas.openxmlformats.org/officeDocument/2006/relationships" id="260" r:id="R940e28d206424e4a"/>
    <p:sldId xmlns:r="http://schemas.openxmlformats.org/officeDocument/2006/relationships" id="261" r:id="Rb7efa6f414b44ef7"/>
    <p:sldId xmlns:r="http://schemas.openxmlformats.org/officeDocument/2006/relationships" id="262" r:id="Re34090c440f848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8e38681e3a443e" /><Relationship Type="http://schemas.openxmlformats.org/officeDocument/2006/relationships/slide" Target="/ppt/slides/slide1.xml" Id="Re328d426106d44f3" /><Relationship Type="http://schemas.openxmlformats.org/officeDocument/2006/relationships/slide" Target="/ppt/slides/slide2.xml" Id="R3dda1e7aeb2341f0" /><Relationship Type="http://schemas.openxmlformats.org/officeDocument/2006/relationships/slide" Target="/ppt/slides/slide3.xml" Id="Rbf7d05bf45c24643" /><Relationship Type="http://schemas.openxmlformats.org/officeDocument/2006/relationships/slide" Target="/ppt/slides/slide4.xml" Id="R7081e01279b2447e" /><Relationship Type="http://schemas.openxmlformats.org/officeDocument/2006/relationships/slide" Target="/ppt/slides/slide5.xml" Id="R940e28d206424e4a" /><Relationship Type="http://schemas.openxmlformats.org/officeDocument/2006/relationships/slide" Target="/ppt/slides/slide6.xml" Id="Rb7efa6f414b44ef7" /><Relationship Type="http://schemas.openxmlformats.org/officeDocument/2006/relationships/slide" Target="/ppt/slides/slide7.xml" Id="Re34090c440f848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f5301d3f5746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6fe4bc48504c3f" /><Relationship Type="http://schemas.openxmlformats.org/officeDocument/2006/relationships/theme" Target="/ppt/slideMasters/theme/theme1.xml" Id="R579433e173e941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6fe4bc48504c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6d550dc65149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8b9b10076644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71be88929d45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08c709644a41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b6c7671a1343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2671bb9ddf45e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0433d558d948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JULEIK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JULEIK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JULEIK AS ble etablert [år] og holder til i Lommedalen.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JULEIK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JULEIK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JULEIK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−62 708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279 292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666 963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692 533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JULEIK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DRUDE MARKUSSEN EIK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JULEIK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Drude Markussen Eik, Engebråtan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1350 Lommedalen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932 811 405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JULEIK AS</a:t>
            </a:r>
          </a:p>
        </p:txBody>
      </p:sp>
    </p:spTree>
  </p:cSld>
  <p:clrMapOvr>
    <a:masterClrMapping xmlns:a="http://schemas.openxmlformats.org/drawingml/2006/main"/>
  </p:clrMapOvr>
</p:sld>
</file>