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40adb20fb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d815789314127"/>
  </p:sldMasterIdLst>
  <p:sldIdLst>
    <p:sldId xmlns:r="http://schemas.openxmlformats.org/officeDocument/2006/relationships" id="256" r:id="R0e11fcdd7bb04372"/>
    <p:sldId xmlns:r="http://schemas.openxmlformats.org/officeDocument/2006/relationships" id="257" r:id="R8a1c6d8fd58f46af"/>
    <p:sldId xmlns:r="http://schemas.openxmlformats.org/officeDocument/2006/relationships" id="258" r:id="R3bc8cf0667374c06"/>
    <p:sldId xmlns:r="http://schemas.openxmlformats.org/officeDocument/2006/relationships" id="259" r:id="R1c67bbf0abd3410b"/>
    <p:sldId xmlns:r="http://schemas.openxmlformats.org/officeDocument/2006/relationships" id="260" r:id="Rd2598e0b077c439c"/>
    <p:sldId xmlns:r="http://schemas.openxmlformats.org/officeDocument/2006/relationships" id="261" r:id="R3f16ff1cb7bd4e74"/>
    <p:sldId xmlns:r="http://schemas.openxmlformats.org/officeDocument/2006/relationships" id="262" r:id="Rb3997d6b6b1a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d815789314127" /><Relationship Type="http://schemas.openxmlformats.org/officeDocument/2006/relationships/slide" Target="/ppt/slides/slide1.xml" Id="R0e11fcdd7bb04372" /><Relationship Type="http://schemas.openxmlformats.org/officeDocument/2006/relationships/slide" Target="/ppt/slides/slide2.xml" Id="R8a1c6d8fd58f46af" /><Relationship Type="http://schemas.openxmlformats.org/officeDocument/2006/relationships/slide" Target="/ppt/slides/slide3.xml" Id="R3bc8cf0667374c06" /><Relationship Type="http://schemas.openxmlformats.org/officeDocument/2006/relationships/slide" Target="/ppt/slides/slide4.xml" Id="R1c67bbf0abd3410b" /><Relationship Type="http://schemas.openxmlformats.org/officeDocument/2006/relationships/slide" Target="/ppt/slides/slide5.xml" Id="Rd2598e0b077c439c" /><Relationship Type="http://schemas.openxmlformats.org/officeDocument/2006/relationships/slide" Target="/ppt/slides/slide6.xml" Id="R3f16ff1cb7bd4e74" /><Relationship Type="http://schemas.openxmlformats.org/officeDocument/2006/relationships/slide" Target="/ppt/slides/slide7.xml" Id="Rb3997d6b6b1a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46833f7dc44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2d10257c4b5a" /><Relationship Type="http://schemas.openxmlformats.org/officeDocument/2006/relationships/theme" Target="/ppt/slideMasters/theme/theme1.xml" Id="R88a35389494243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e92d10257c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70df6911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a15587a546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5468a02f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29b10bb0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255b1690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76b24d29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ebd975c72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ECCCO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ECCCO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5 129 198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932 752 468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ECCCO REGNSKAP AS</a:t>
            </a:r>
          </a:p>
        </p:txBody>
      </p:sp>
    </p:spTree>
  </p:cSld>
  <p:clrMapOvr>
    <a:masterClrMapping xmlns:a="http://schemas.openxmlformats.org/drawingml/2006/main"/>
  </p:clrMapOvr>
</p:sld>
</file>