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d1cdcec95947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f5eb4d10cf64f9d"/>
  </p:sldMasterIdLst>
  <p:sldIdLst>
    <p:sldId xmlns:r="http://schemas.openxmlformats.org/officeDocument/2006/relationships" id="256" r:id="R5ad184f033644908"/>
    <p:sldId xmlns:r="http://schemas.openxmlformats.org/officeDocument/2006/relationships" id="257" r:id="R0d069fd004da4a68"/>
    <p:sldId xmlns:r="http://schemas.openxmlformats.org/officeDocument/2006/relationships" id="258" r:id="R309febeead3f4c21"/>
    <p:sldId xmlns:r="http://schemas.openxmlformats.org/officeDocument/2006/relationships" id="259" r:id="R2f2811104d1f4bff"/>
    <p:sldId xmlns:r="http://schemas.openxmlformats.org/officeDocument/2006/relationships" id="260" r:id="R0b4ba2e507f445ab"/>
    <p:sldId xmlns:r="http://schemas.openxmlformats.org/officeDocument/2006/relationships" id="261" r:id="Raa1ba7406a0c4f99"/>
    <p:sldId xmlns:r="http://schemas.openxmlformats.org/officeDocument/2006/relationships" id="262" r:id="R134824cea1b040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5eb4d10cf64f9d" /><Relationship Type="http://schemas.openxmlformats.org/officeDocument/2006/relationships/slide" Target="/ppt/slides/slide1.xml" Id="R5ad184f033644908" /><Relationship Type="http://schemas.openxmlformats.org/officeDocument/2006/relationships/slide" Target="/ppt/slides/slide2.xml" Id="R0d069fd004da4a68" /><Relationship Type="http://schemas.openxmlformats.org/officeDocument/2006/relationships/slide" Target="/ppt/slides/slide3.xml" Id="R309febeead3f4c21" /><Relationship Type="http://schemas.openxmlformats.org/officeDocument/2006/relationships/slide" Target="/ppt/slides/slide4.xml" Id="R2f2811104d1f4bff" /><Relationship Type="http://schemas.openxmlformats.org/officeDocument/2006/relationships/slide" Target="/ppt/slides/slide5.xml" Id="R0b4ba2e507f445ab" /><Relationship Type="http://schemas.openxmlformats.org/officeDocument/2006/relationships/slide" Target="/ppt/slides/slide6.xml" Id="Raa1ba7406a0c4f99" /><Relationship Type="http://schemas.openxmlformats.org/officeDocument/2006/relationships/slide" Target="/ppt/slides/slide7.xml" Id="R134824cea1b040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e84a6e2878c423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9a017647144af" /><Relationship Type="http://schemas.openxmlformats.org/officeDocument/2006/relationships/theme" Target="/ppt/slideMasters/theme/theme1.xml" Id="Rad23a95f1ee64b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1a9a017647144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1604d6728440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3f27c045ef4e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b193f2448f48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e41dff886742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831cfc0ea348a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511cc3823a4d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f4b09a0eb43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 SPESIALPROSJEKT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 SPESIALPROSJEKT AS ble etablert [år] og holder til i Brekstad.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647 437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96 215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96 144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138 294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183 024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RÆDERGÅRD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Langhusveien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7130 Brekstad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932 749 335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 SPESIALPROSJEKT AS</a:t>
            </a:r>
          </a:p>
        </p:txBody>
      </p:sp>
    </p:spTree>
  </p:cSld>
  <p:clrMapOvr>
    <a:masterClrMapping xmlns:a="http://schemas.openxmlformats.org/drawingml/2006/main"/>
  </p:clrMapOvr>
</p:sld>
</file>