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af76375d0b4f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e8e6a556134c28"/>
  </p:sldMasterIdLst>
  <p:sldIdLst>
    <p:sldId xmlns:r="http://schemas.openxmlformats.org/officeDocument/2006/relationships" id="256" r:id="R445e2e4c1e174786"/>
    <p:sldId xmlns:r="http://schemas.openxmlformats.org/officeDocument/2006/relationships" id="257" r:id="R0844cc85e9644be9"/>
    <p:sldId xmlns:r="http://schemas.openxmlformats.org/officeDocument/2006/relationships" id="258" r:id="R7c6421ced1fc4b08"/>
    <p:sldId xmlns:r="http://schemas.openxmlformats.org/officeDocument/2006/relationships" id="259" r:id="Rf93db5c2649546d4"/>
    <p:sldId xmlns:r="http://schemas.openxmlformats.org/officeDocument/2006/relationships" id="260" r:id="R85391af6e004412a"/>
    <p:sldId xmlns:r="http://schemas.openxmlformats.org/officeDocument/2006/relationships" id="261" r:id="Rbecfdc1946464aa9"/>
    <p:sldId xmlns:r="http://schemas.openxmlformats.org/officeDocument/2006/relationships" id="262" r:id="Rd34c833385a84c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e8e6a556134c28" /><Relationship Type="http://schemas.openxmlformats.org/officeDocument/2006/relationships/slide" Target="/ppt/slides/slide1.xml" Id="R445e2e4c1e174786" /><Relationship Type="http://schemas.openxmlformats.org/officeDocument/2006/relationships/slide" Target="/ppt/slides/slide2.xml" Id="R0844cc85e9644be9" /><Relationship Type="http://schemas.openxmlformats.org/officeDocument/2006/relationships/slide" Target="/ppt/slides/slide3.xml" Id="R7c6421ced1fc4b08" /><Relationship Type="http://schemas.openxmlformats.org/officeDocument/2006/relationships/slide" Target="/ppt/slides/slide4.xml" Id="Rf93db5c2649546d4" /><Relationship Type="http://schemas.openxmlformats.org/officeDocument/2006/relationships/slide" Target="/ppt/slides/slide5.xml" Id="R85391af6e004412a" /><Relationship Type="http://schemas.openxmlformats.org/officeDocument/2006/relationships/slide" Target="/ppt/slides/slide6.xml" Id="Rbecfdc1946464aa9" /><Relationship Type="http://schemas.openxmlformats.org/officeDocument/2006/relationships/slide" Target="/ppt/slides/slide7.xml" Id="Rd34c833385a84c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f4dfe167734c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12a93d49c42ac" /><Relationship Type="http://schemas.openxmlformats.org/officeDocument/2006/relationships/theme" Target="/ppt/slideMasters/theme/theme1.xml" Id="Ra08ae9dd3a7643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b12a93d49c42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727bef6fa4c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3b987549948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ee4fb1f514f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8748cfe3a4c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0c502ed0144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d36fe3b5944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42f729b4c44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HOVDEDALEN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HOVDEDALEN HOLDING AS ble etablert [år] og holder til i Høvåg.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ØYVIND TØNNESSEN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Tønnessen, Opsengveien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932 736 640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HOVDEDALEN HOLDING AS</a:t>
            </a:r>
          </a:p>
        </p:txBody>
      </p:sp>
    </p:spTree>
  </p:cSld>
  <p:clrMapOvr>
    <a:masterClrMapping xmlns:a="http://schemas.openxmlformats.org/drawingml/2006/main"/>
  </p:clrMapOvr>
</p:sld>
</file>