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cd04954ce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a707962d44a63"/>
  </p:sldMasterIdLst>
  <p:sldIdLst>
    <p:sldId xmlns:r="http://schemas.openxmlformats.org/officeDocument/2006/relationships" id="256" r:id="Rb02a0b54332a41da"/>
    <p:sldId xmlns:r="http://schemas.openxmlformats.org/officeDocument/2006/relationships" id="257" r:id="R4b295ed8340d468a"/>
    <p:sldId xmlns:r="http://schemas.openxmlformats.org/officeDocument/2006/relationships" id="258" r:id="Rb05fb5502e04472e"/>
    <p:sldId xmlns:r="http://schemas.openxmlformats.org/officeDocument/2006/relationships" id="259" r:id="R4e8f6e3be34a4d06"/>
    <p:sldId xmlns:r="http://schemas.openxmlformats.org/officeDocument/2006/relationships" id="260" r:id="R0ec709bc9cd14c30"/>
    <p:sldId xmlns:r="http://schemas.openxmlformats.org/officeDocument/2006/relationships" id="261" r:id="Re0fd5ad513794671"/>
    <p:sldId xmlns:r="http://schemas.openxmlformats.org/officeDocument/2006/relationships" id="262" r:id="Rcc1ce7e542904c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a707962d44a63" /><Relationship Type="http://schemas.openxmlformats.org/officeDocument/2006/relationships/slide" Target="/ppt/slides/slide1.xml" Id="Rb02a0b54332a41da" /><Relationship Type="http://schemas.openxmlformats.org/officeDocument/2006/relationships/slide" Target="/ppt/slides/slide2.xml" Id="R4b295ed8340d468a" /><Relationship Type="http://schemas.openxmlformats.org/officeDocument/2006/relationships/slide" Target="/ppt/slides/slide3.xml" Id="Rb05fb5502e04472e" /><Relationship Type="http://schemas.openxmlformats.org/officeDocument/2006/relationships/slide" Target="/ppt/slides/slide4.xml" Id="R4e8f6e3be34a4d06" /><Relationship Type="http://schemas.openxmlformats.org/officeDocument/2006/relationships/slide" Target="/ppt/slides/slide5.xml" Id="R0ec709bc9cd14c30" /><Relationship Type="http://schemas.openxmlformats.org/officeDocument/2006/relationships/slide" Target="/ppt/slides/slide6.xml" Id="Re0fd5ad513794671" /><Relationship Type="http://schemas.openxmlformats.org/officeDocument/2006/relationships/slide" Target="/ppt/slides/slide7.xml" Id="Rcc1ce7e542904c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c529712c9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e299410d44052" /><Relationship Type="http://schemas.openxmlformats.org/officeDocument/2006/relationships/theme" Target="/ppt/slideMasters/theme/theme1.xml" Id="Rca6e7c7555b8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e299410d4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9c7971ffd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221ec92ae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17b449e85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b2246f6f0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1273b3a9f40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889d40185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e6e22741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CARAMBALL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CARAMBALL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CARAMBALL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CARAMBALL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CARAMBALL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CARAMBALL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CARAMBALL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OLE RINGDAL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CARAMBALL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Ringdal, Ole Irgens'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932 735 636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CARAMBALL AS</a:t>
            </a:r>
          </a:p>
        </p:txBody>
      </p:sp>
    </p:spTree>
  </p:cSld>
  <p:clrMapOvr>
    <a:masterClrMapping xmlns:a="http://schemas.openxmlformats.org/drawingml/2006/main"/>
  </p:clrMapOvr>
</p:sld>
</file>