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86d0c0afbb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51cda6e7134bfe"/>
  </p:sldMasterIdLst>
  <p:sldIdLst>
    <p:sldId xmlns:r="http://schemas.openxmlformats.org/officeDocument/2006/relationships" id="256" r:id="R879a79041efa4f3f"/>
    <p:sldId xmlns:r="http://schemas.openxmlformats.org/officeDocument/2006/relationships" id="257" r:id="Rb47b3b969c884942"/>
    <p:sldId xmlns:r="http://schemas.openxmlformats.org/officeDocument/2006/relationships" id="258" r:id="Rf5d26605750a4053"/>
    <p:sldId xmlns:r="http://schemas.openxmlformats.org/officeDocument/2006/relationships" id="259" r:id="Rd992aa0d8cc141ec"/>
    <p:sldId xmlns:r="http://schemas.openxmlformats.org/officeDocument/2006/relationships" id="260" r:id="Rbcc3ed28f09f4506"/>
    <p:sldId xmlns:r="http://schemas.openxmlformats.org/officeDocument/2006/relationships" id="261" r:id="R5d9daaf4dbd14190"/>
    <p:sldId xmlns:r="http://schemas.openxmlformats.org/officeDocument/2006/relationships" id="262" r:id="Rfdae6b6907d4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1cda6e7134bfe" /><Relationship Type="http://schemas.openxmlformats.org/officeDocument/2006/relationships/slide" Target="/ppt/slides/slide1.xml" Id="R879a79041efa4f3f" /><Relationship Type="http://schemas.openxmlformats.org/officeDocument/2006/relationships/slide" Target="/ppt/slides/slide2.xml" Id="Rb47b3b969c884942" /><Relationship Type="http://schemas.openxmlformats.org/officeDocument/2006/relationships/slide" Target="/ppt/slides/slide3.xml" Id="Rf5d26605750a4053" /><Relationship Type="http://schemas.openxmlformats.org/officeDocument/2006/relationships/slide" Target="/ppt/slides/slide4.xml" Id="Rd992aa0d8cc141ec" /><Relationship Type="http://schemas.openxmlformats.org/officeDocument/2006/relationships/slide" Target="/ppt/slides/slide5.xml" Id="Rbcc3ed28f09f4506" /><Relationship Type="http://schemas.openxmlformats.org/officeDocument/2006/relationships/slide" Target="/ppt/slides/slide6.xml" Id="R5d9daaf4dbd14190" /><Relationship Type="http://schemas.openxmlformats.org/officeDocument/2006/relationships/slide" Target="/ppt/slides/slide7.xml" Id="Rfdae6b6907d4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36d986afa4a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05923abf74b87" /><Relationship Type="http://schemas.openxmlformats.org/officeDocument/2006/relationships/theme" Target="/ppt/slideMasters/theme/theme1.xml" Id="R826015b76634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05923abf74b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1a27e85cd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23fa898f3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3f95e5ab549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57dcf410047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b8afafa1b48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e1aa1feda41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db03eb2f649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VTW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VTW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−123 087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THORESEN WIIG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Brobekkveien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932 691 566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VTW INVEST AS</a:t>
            </a:r>
          </a:p>
        </p:txBody>
      </p:sp>
    </p:spTree>
  </p:cSld>
  <p:clrMapOvr>
    <a:masterClrMapping xmlns:a="http://schemas.openxmlformats.org/drawingml/2006/main"/>
  </p:clrMapOvr>
</p:sld>
</file>