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e7594e07a349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87a072e659477f"/>
  </p:sldMasterIdLst>
  <p:sldIdLst>
    <p:sldId xmlns:r="http://schemas.openxmlformats.org/officeDocument/2006/relationships" id="256" r:id="R11a78530128a433e"/>
    <p:sldId xmlns:r="http://schemas.openxmlformats.org/officeDocument/2006/relationships" id="257" r:id="R8925857e6da14c2f"/>
    <p:sldId xmlns:r="http://schemas.openxmlformats.org/officeDocument/2006/relationships" id="258" r:id="R52a7641c188b4add"/>
    <p:sldId xmlns:r="http://schemas.openxmlformats.org/officeDocument/2006/relationships" id="259" r:id="R8aafce56daf6413f"/>
    <p:sldId xmlns:r="http://schemas.openxmlformats.org/officeDocument/2006/relationships" id="260" r:id="R69b5fbbdcd3a4f9e"/>
    <p:sldId xmlns:r="http://schemas.openxmlformats.org/officeDocument/2006/relationships" id="261" r:id="R8aaad093c1fb4cb9"/>
    <p:sldId xmlns:r="http://schemas.openxmlformats.org/officeDocument/2006/relationships" id="262" r:id="R83ce8ef3c1484c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7a072e659477f" /><Relationship Type="http://schemas.openxmlformats.org/officeDocument/2006/relationships/slide" Target="/ppt/slides/slide1.xml" Id="R11a78530128a433e" /><Relationship Type="http://schemas.openxmlformats.org/officeDocument/2006/relationships/slide" Target="/ppt/slides/slide2.xml" Id="R8925857e6da14c2f" /><Relationship Type="http://schemas.openxmlformats.org/officeDocument/2006/relationships/slide" Target="/ppt/slides/slide3.xml" Id="R52a7641c188b4add" /><Relationship Type="http://schemas.openxmlformats.org/officeDocument/2006/relationships/slide" Target="/ppt/slides/slide4.xml" Id="R8aafce56daf6413f" /><Relationship Type="http://schemas.openxmlformats.org/officeDocument/2006/relationships/slide" Target="/ppt/slides/slide5.xml" Id="R69b5fbbdcd3a4f9e" /><Relationship Type="http://schemas.openxmlformats.org/officeDocument/2006/relationships/slide" Target="/ppt/slides/slide6.xml" Id="R8aaad093c1fb4cb9" /><Relationship Type="http://schemas.openxmlformats.org/officeDocument/2006/relationships/slide" Target="/ppt/slides/slide7.xml" Id="R83ce8ef3c1484c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af52efb0545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ecff7d89848f8" /><Relationship Type="http://schemas.openxmlformats.org/officeDocument/2006/relationships/theme" Target="/ppt/slideMasters/theme/theme1.xml" Id="R690af2d6435848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1ecff7d89848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5e60d0731443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0ba5b175d46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12042bc934e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cc8a39e6d48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9ab24f8b742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fa3c465dc4e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639466f3147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RISNAKKEN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RISNAKKEN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RISNAKKEN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RISNAKKEN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RISNAKKEN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RISNAKKEN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237 629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271 629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RISNAKKEN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SOLHEIM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RISNAKKEN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Solheim, Tidemands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932 691 450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RISNAKKEN AS</a:t>
            </a:r>
          </a:p>
        </p:txBody>
      </p:sp>
    </p:spTree>
  </p:cSld>
  <p:clrMapOvr>
    <a:masterClrMapping xmlns:a="http://schemas.openxmlformats.org/drawingml/2006/main"/>
  </p:clrMapOvr>
</p:sld>
</file>