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53d90b032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e0590491b45d6"/>
  </p:sldMasterIdLst>
  <p:sldIdLst>
    <p:sldId xmlns:r="http://schemas.openxmlformats.org/officeDocument/2006/relationships" id="256" r:id="Rbb29ec05c2a6481e"/>
    <p:sldId xmlns:r="http://schemas.openxmlformats.org/officeDocument/2006/relationships" id="257" r:id="R8051b2b3bf9049ec"/>
    <p:sldId xmlns:r="http://schemas.openxmlformats.org/officeDocument/2006/relationships" id="258" r:id="R9ffcdecd213346e2"/>
    <p:sldId xmlns:r="http://schemas.openxmlformats.org/officeDocument/2006/relationships" id="259" r:id="Rd4e8466caa514bad"/>
    <p:sldId xmlns:r="http://schemas.openxmlformats.org/officeDocument/2006/relationships" id="260" r:id="R1b8f6c35c31649bf"/>
    <p:sldId xmlns:r="http://schemas.openxmlformats.org/officeDocument/2006/relationships" id="261" r:id="Rb7218a228b7f4bff"/>
    <p:sldId xmlns:r="http://schemas.openxmlformats.org/officeDocument/2006/relationships" id="262" r:id="Rbb554678e3f8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e0590491b45d6" /><Relationship Type="http://schemas.openxmlformats.org/officeDocument/2006/relationships/slide" Target="/ppt/slides/slide1.xml" Id="Rbb29ec05c2a6481e" /><Relationship Type="http://schemas.openxmlformats.org/officeDocument/2006/relationships/slide" Target="/ppt/slides/slide2.xml" Id="R8051b2b3bf9049ec" /><Relationship Type="http://schemas.openxmlformats.org/officeDocument/2006/relationships/slide" Target="/ppt/slides/slide3.xml" Id="R9ffcdecd213346e2" /><Relationship Type="http://schemas.openxmlformats.org/officeDocument/2006/relationships/slide" Target="/ppt/slides/slide4.xml" Id="Rd4e8466caa514bad" /><Relationship Type="http://schemas.openxmlformats.org/officeDocument/2006/relationships/slide" Target="/ppt/slides/slide5.xml" Id="R1b8f6c35c31649bf" /><Relationship Type="http://schemas.openxmlformats.org/officeDocument/2006/relationships/slide" Target="/ppt/slides/slide6.xml" Id="Rb7218a228b7f4bff" /><Relationship Type="http://schemas.openxmlformats.org/officeDocument/2006/relationships/slide" Target="/ppt/slides/slide7.xml" Id="Rbb554678e3f8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543499d73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4b2f61fd24036" /><Relationship Type="http://schemas.openxmlformats.org/officeDocument/2006/relationships/theme" Target="/ppt/slideMasters/theme/theme1.xml" Id="R53370ee5a51a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4b2f61fd2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8d296006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c3c8e88e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0982d3d6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61ab2eca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fe321e50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ee4a79df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c0c9dae2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BARBARA DANUTA DAMASIEWICZ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CARAMBALL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ERICHSEN ELDE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932 690 411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