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2147d9535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6976ddcdf43e3"/>
  </p:sldMasterIdLst>
  <p:sldIdLst>
    <p:sldId xmlns:r="http://schemas.openxmlformats.org/officeDocument/2006/relationships" id="256" r:id="Rb4583823345e46c4"/>
    <p:sldId xmlns:r="http://schemas.openxmlformats.org/officeDocument/2006/relationships" id="257" r:id="R9a83e75af29744a6"/>
    <p:sldId xmlns:r="http://schemas.openxmlformats.org/officeDocument/2006/relationships" id="258" r:id="R23b48956127c424a"/>
    <p:sldId xmlns:r="http://schemas.openxmlformats.org/officeDocument/2006/relationships" id="259" r:id="R5013d1d7f6614fb2"/>
    <p:sldId xmlns:r="http://schemas.openxmlformats.org/officeDocument/2006/relationships" id="260" r:id="Rf3db650229fa4ca8"/>
    <p:sldId xmlns:r="http://schemas.openxmlformats.org/officeDocument/2006/relationships" id="261" r:id="Rf69dd029ff05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6976ddcdf43e3" /><Relationship Type="http://schemas.openxmlformats.org/officeDocument/2006/relationships/slide" Target="/ppt/slides/slide1.xml" Id="Rb4583823345e46c4" /><Relationship Type="http://schemas.openxmlformats.org/officeDocument/2006/relationships/slide" Target="/ppt/slides/slide2.xml" Id="R9a83e75af29744a6" /><Relationship Type="http://schemas.openxmlformats.org/officeDocument/2006/relationships/slide" Target="/ppt/slides/slide3.xml" Id="R23b48956127c424a" /><Relationship Type="http://schemas.openxmlformats.org/officeDocument/2006/relationships/slide" Target="/ppt/slides/slide4.xml" Id="R5013d1d7f6614fb2" /><Relationship Type="http://schemas.openxmlformats.org/officeDocument/2006/relationships/slide" Target="/ppt/slides/slide5.xml" Id="Rf3db650229fa4ca8" /><Relationship Type="http://schemas.openxmlformats.org/officeDocument/2006/relationships/slide" Target="/ppt/slides/slide6.xml" Id="Rf69dd029ff05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44307d2c1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7c41243bf4b22" /><Relationship Type="http://schemas.openxmlformats.org/officeDocument/2006/relationships/theme" Target="/ppt/slideMasters/theme/theme1.xml" Id="R8542c252987e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7c41243bf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85f763223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677f4d787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991ce2ff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b0d619d08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b2a332d7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4d916886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JÆREN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7 618 851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JÆREN AS</a:t>
            </a:r>
          </a:p>
        </p:txBody>
      </p:sp>
    </p:spTree>
  </p:cSld>
  <p:clrMapOvr>
    <a:masterClrMapping xmlns:a="http://schemas.openxmlformats.org/drawingml/2006/main"/>
  </p:clrMapOvr>
</p:sld>
</file>