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31710c05d2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1dd3ffac14f9a"/>
  </p:sldMasterIdLst>
  <p:sldIdLst>
    <p:sldId xmlns:r="http://schemas.openxmlformats.org/officeDocument/2006/relationships" id="256" r:id="R4a933b86efce4f3b"/>
    <p:sldId xmlns:r="http://schemas.openxmlformats.org/officeDocument/2006/relationships" id="257" r:id="R4534fbc30673437a"/>
    <p:sldId xmlns:r="http://schemas.openxmlformats.org/officeDocument/2006/relationships" id="258" r:id="R99b6e2b8ba704a9d"/>
    <p:sldId xmlns:r="http://schemas.openxmlformats.org/officeDocument/2006/relationships" id="259" r:id="Rd18456a419224b46"/>
    <p:sldId xmlns:r="http://schemas.openxmlformats.org/officeDocument/2006/relationships" id="260" r:id="R6e464c84067c445b"/>
    <p:sldId xmlns:r="http://schemas.openxmlformats.org/officeDocument/2006/relationships" id="261" r:id="R90a401a4eb6c406c"/>
    <p:sldId xmlns:r="http://schemas.openxmlformats.org/officeDocument/2006/relationships" id="262" r:id="Rd4cea2beefb5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1dd3ffac14f9a" /><Relationship Type="http://schemas.openxmlformats.org/officeDocument/2006/relationships/slide" Target="/ppt/slides/slide1.xml" Id="R4a933b86efce4f3b" /><Relationship Type="http://schemas.openxmlformats.org/officeDocument/2006/relationships/slide" Target="/ppt/slides/slide2.xml" Id="R4534fbc30673437a" /><Relationship Type="http://schemas.openxmlformats.org/officeDocument/2006/relationships/slide" Target="/ppt/slides/slide3.xml" Id="R99b6e2b8ba704a9d" /><Relationship Type="http://schemas.openxmlformats.org/officeDocument/2006/relationships/slide" Target="/ppt/slides/slide4.xml" Id="Rd18456a419224b46" /><Relationship Type="http://schemas.openxmlformats.org/officeDocument/2006/relationships/slide" Target="/ppt/slides/slide5.xml" Id="R6e464c84067c445b" /><Relationship Type="http://schemas.openxmlformats.org/officeDocument/2006/relationships/slide" Target="/ppt/slides/slide6.xml" Id="R90a401a4eb6c406c" /><Relationship Type="http://schemas.openxmlformats.org/officeDocument/2006/relationships/slide" Target="/ppt/slides/slide7.xml" Id="Rd4cea2beefb5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bc1fc9746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bc882b6974794" /><Relationship Type="http://schemas.openxmlformats.org/officeDocument/2006/relationships/theme" Target="/ppt/slideMasters/theme/theme1.xml" Id="Re6c9cb53e918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bc882b697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f7835457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3e29b598c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f50de761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71d2e4965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7dd292844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4733b70bd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d9025abb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GAMAR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