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9cb062c61844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aefe890a3340ff"/>
  </p:sldMasterIdLst>
  <p:sldIdLst>
    <p:sldId xmlns:r="http://schemas.openxmlformats.org/officeDocument/2006/relationships" id="256" r:id="Rc201ab76c6504d0b"/>
    <p:sldId xmlns:r="http://schemas.openxmlformats.org/officeDocument/2006/relationships" id="257" r:id="R6f133ff45207460a"/>
    <p:sldId xmlns:r="http://schemas.openxmlformats.org/officeDocument/2006/relationships" id="258" r:id="Rb52b0c166478484a"/>
    <p:sldId xmlns:r="http://schemas.openxmlformats.org/officeDocument/2006/relationships" id="259" r:id="Ra348a7aa32804480"/>
    <p:sldId xmlns:r="http://schemas.openxmlformats.org/officeDocument/2006/relationships" id="260" r:id="R2910a928ef684c1a"/>
    <p:sldId xmlns:r="http://schemas.openxmlformats.org/officeDocument/2006/relationships" id="261" r:id="Rd4c749fc93284c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aefe890a3340ff" /><Relationship Type="http://schemas.openxmlformats.org/officeDocument/2006/relationships/slide" Target="/ppt/slides/slide1.xml" Id="Rc201ab76c6504d0b" /><Relationship Type="http://schemas.openxmlformats.org/officeDocument/2006/relationships/slide" Target="/ppt/slides/slide2.xml" Id="R6f133ff45207460a" /><Relationship Type="http://schemas.openxmlformats.org/officeDocument/2006/relationships/slide" Target="/ppt/slides/slide3.xml" Id="Rb52b0c166478484a" /><Relationship Type="http://schemas.openxmlformats.org/officeDocument/2006/relationships/slide" Target="/ppt/slides/slide4.xml" Id="Ra348a7aa32804480" /><Relationship Type="http://schemas.openxmlformats.org/officeDocument/2006/relationships/slide" Target="/ppt/slides/slide5.xml" Id="R2910a928ef684c1a" /><Relationship Type="http://schemas.openxmlformats.org/officeDocument/2006/relationships/slide" Target="/ppt/slides/slide6.xml" Id="Rd4c749fc93284c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42cfb25bdd42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636c2a6144a2c" /><Relationship Type="http://schemas.openxmlformats.org/officeDocument/2006/relationships/theme" Target="/ppt/slideMasters/theme/theme1.xml" Id="R0e88c302d57b42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9636c2a6144a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39d558de54c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53ae5913d4d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3873dd57247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bca9a00664a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a2f2c70474f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fc328756949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Ringeriksvei 234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1353 Bærums Verk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932 584 530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GAMAR AS</a:t>
            </a:r>
          </a:p>
        </p:txBody>
      </p:sp>
    </p:spTree>
  </p:cSld>
  <p:clrMapOvr>
    <a:masterClrMapping xmlns:a="http://schemas.openxmlformats.org/drawingml/2006/main"/>
  </p:clrMapOvr>
</p:sld>
</file>