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9371db886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440473aee45c8"/>
  </p:sldMasterIdLst>
  <p:sldIdLst>
    <p:sldId xmlns:r="http://schemas.openxmlformats.org/officeDocument/2006/relationships" id="256" r:id="Re73720f5c7cb4823"/>
    <p:sldId xmlns:r="http://schemas.openxmlformats.org/officeDocument/2006/relationships" id="257" r:id="Re41ca8f09eab4b23"/>
    <p:sldId xmlns:r="http://schemas.openxmlformats.org/officeDocument/2006/relationships" id="258" r:id="Rc4e8364deefc4c97"/>
    <p:sldId xmlns:r="http://schemas.openxmlformats.org/officeDocument/2006/relationships" id="259" r:id="R70ffc12886e84dd2"/>
    <p:sldId xmlns:r="http://schemas.openxmlformats.org/officeDocument/2006/relationships" id="260" r:id="R21390bfff4fc4e5f"/>
    <p:sldId xmlns:r="http://schemas.openxmlformats.org/officeDocument/2006/relationships" id="261" r:id="Re1a97f4b13f149ad"/>
    <p:sldId xmlns:r="http://schemas.openxmlformats.org/officeDocument/2006/relationships" id="262" r:id="R2f89ddb0b507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440473aee45c8" /><Relationship Type="http://schemas.openxmlformats.org/officeDocument/2006/relationships/slide" Target="/ppt/slides/slide1.xml" Id="Re73720f5c7cb4823" /><Relationship Type="http://schemas.openxmlformats.org/officeDocument/2006/relationships/slide" Target="/ppt/slides/slide2.xml" Id="Re41ca8f09eab4b23" /><Relationship Type="http://schemas.openxmlformats.org/officeDocument/2006/relationships/slide" Target="/ppt/slides/slide3.xml" Id="Rc4e8364deefc4c97" /><Relationship Type="http://schemas.openxmlformats.org/officeDocument/2006/relationships/slide" Target="/ppt/slides/slide4.xml" Id="R70ffc12886e84dd2" /><Relationship Type="http://schemas.openxmlformats.org/officeDocument/2006/relationships/slide" Target="/ppt/slides/slide5.xml" Id="R21390bfff4fc4e5f" /><Relationship Type="http://schemas.openxmlformats.org/officeDocument/2006/relationships/slide" Target="/ppt/slides/slide6.xml" Id="Re1a97f4b13f149ad" /><Relationship Type="http://schemas.openxmlformats.org/officeDocument/2006/relationships/slide" Target="/ppt/slides/slide7.xml" Id="R2f89ddb0b507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d17f02385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9001619d49a8" /><Relationship Type="http://schemas.openxmlformats.org/officeDocument/2006/relationships/theme" Target="/ppt/slideMasters/theme/theme1.xml" Id="R303c60b6a3a4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99001619d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8732e9c3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251c1f65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25138740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34dacbdf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58159c50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03f6db60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68559db5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NYTRU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NYMO TRULSEN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Skårungevegen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932 537 966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