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db88765895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24cb184e3403e"/>
  </p:sldMasterIdLst>
  <p:sldIdLst>
    <p:sldId xmlns:r="http://schemas.openxmlformats.org/officeDocument/2006/relationships" id="256" r:id="Ra8f126f297084407"/>
    <p:sldId xmlns:r="http://schemas.openxmlformats.org/officeDocument/2006/relationships" id="257" r:id="R1e31a4287c89496e"/>
    <p:sldId xmlns:r="http://schemas.openxmlformats.org/officeDocument/2006/relationships" id="258" r:id="R0aa51a94b5ca4306"/>
    <p:sldId xmlns:r="http://schemas.openxmlformats.org/officeDocument/2006/relationships" id="259" r:id="R9e4044f5dfbf4aef"/>
    <p:sldId xmlns:r="http://schemas.openxmlformats.org/officeDocument/2006/relationships" id="260" r:id="R3cc8d7b652954173"/>
    <p:sldId xmlns:r="http://schemas.openxmlformats.org/officeDocument/2006/relationships" id="261" r:id="Rea33b7413ec84f6f"/>
    <p:sldId xmlns:r="http://schemas.openxmlformats.org/officeDocument/2006/relationships" id="262" r:id="Rc297a70c5286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24cb184e3403e" /><Relationship Type="http://schemas.openxmlformats.org/officeDocument/2006/relationships/slide" Target="/ppt/slides/slide1.xml" Id="Ra8f126f297084407" /><Relationship Type="http://schemas.openxmlformats.org/officeDocument/2006/relationships/slide" Target="/ppt/slides/slide2.xml" Id="R1e31a4287c89496e" /><Relationship Type="http://schemas.openxmlformats.org/officeDocument/2006/relationships/slide" Target="/ppt/slides/slide3.xml" Id="R0aa51a94b5ca4306" /><Relationship Type="http://schemas.openxmlformats.org/officeDocument/2006/relationships/slide" Target="/ppt/slides/slide4.xml" Id="R9e4044f5dfbf4aef" /><Relationship Type="http://schemas.openxmlformats.org/officeDocument/2006/relationships/slide" Target="/ppt/slides/slide5.xml" Id="R3cc8d7b652954173" /><Relationship Type="http://schemas.openxmlformats.org/officeDocument/2006/relationships/slide" Target="/ppt/slides/slide6.xml" Id="Rea33b7413ec84f6f" /><Relationship Type="http://schemas.openxmlformats.org/officeDocument/2006/relationships/slide" Target="/ppt/slides/slide7.xml" Id="Rc297a70c5286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b8c97c4f4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a79cc2fc94e3c" /><Relationship Type="http://schemas.openxmlformats.org/officeDocument/2006/relationships/theme" Target="/ppt/slideMasters/theme/theme1.xml" Id="R65b0807905cd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a79cc2fc9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52227951746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d65f0de9b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60ac7aad6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71f6a4e7f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b309de242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172d2ebdf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6bdf9e7f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JOAKIM KJØS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KJØS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9 995 266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10 001 646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KJØS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Morgedalsvegen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932 528 193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KJØS AS</a:t>
            </a:r>
          </a:p>
        </p:txBody>
      </p:sp>
    </p:spTree>
  </p:cSld>
  <p:clrMapOvr>
    <a:masterClrMapping xmlns:a="http://schemas.openxmlformats.org/drawingml/2006/main"/>
  </p:clrMapOvr>
</p:sld>
</file>