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6e41b6d0604b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fdacf64abd42ad"/>
  </p:sldMasterIdLst>
  <p:sldIdLst>
    <p:sldId xmlns:r="http://schemas.openxmlformats.org/officeDocument/2006/relationships" id="256" r:id="Rab115d842ff74143"/>
    <p:sldId xmlns:r="http://schemas.openxmlformats.org/officeDocument/2006/relationships" id="257" r:id="R3ca5e4ba64714817"/>
    <p:sldId xmlns:r="http://schemas.openxmlformats.org/officeDocument/2006/relationships" id="258" r:id="Rae076e52371b4fdb"/>
    <p:sldId xmlns:r="http://schemas.openxmlformats.org/officeDocument/2006/relationships" id="259" r:id="Rbadd3734a7d546c5"/>
    <p:sldId xmlns:r="http://schemas.openxmlformats.org/officeDocument/2006/relationships" id="260" r:id="R28596e3ccc184da1"/>
    <p:sldId xmlns:r="http://schemas.openxmlformats.org/officeDocument/2006/relationships" id="261" r:id="R53d20f70b7014eaa"/>
    <p:sldId xmlns:r="http://schemas.openxmlformats.org/officeDocument/2006/relationships" id="262" r:id="Rd8f93c9dc89e43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dacf64abd42ad" /><Relationship Type="http://schemas.openxmlformats.org/officeDocument/2006/relationships/slide" Target="/ppt/slides/slide1.xml" Id="Rab115d842ff74143" /><Relationship Type="http://schemas.openxmlformats.org/officeDocument/2006/relationships/slide" Target="/ppt/slides/slide2.xml" Id="R3ca5e4ba64714817" /><Relationship Type="http://schemas.openxmlformats.org/officeDocument/2006/relationships/slide" Target="/ppt/slides/slide3.xml" Id="Rae076e52371b4fdb" /><Relationship Type="http://schemas.openxmlformats.org/officeDocument/2006/relationships/slide" Target="/ppt/slides/slide4.xml" Id="Rbadd3734a7d546c5" /><Relationship Type="http://schemas.openxmlformats.org/officeDocument/2006/relationships/slide" Target="/ppt/slides/slide5.xml" Id="R28596e3ccc184da1" /><Relationship Type="http://schemas.openxmlformats.org/officeDocument/2006/relationships/slide" Target="/ppt/slides/slide6.xml" Id="R53d20f70b7014eaa" /><Relationship Type="http://schemas.openxmlformats.org/officeDocument/2006/relationships/slide" Target="/ppt/slides/slide7.xml" Id="Rd8f93c9dc89e43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ef3500c2ed45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757f07cc24452" /><Relationship Type="http://schemas.openxmlformats.org/officeDocument/2006/relationships/theme" Target="/ppt/slideMasters/theme/theme1.xml" Id="R9f9c670466d542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e757f07cc244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25612a19d4c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b57f3c53c647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c1c7b768a42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c55e3fc6641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7dabc408e4a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46014999248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064f0923b41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EKEBJUR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EKEBJUR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KERSTI EKELAND BJURSTRØM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Nilserudkleiva 25B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932 481 480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EKEBJUR INVEST AS</a:t>
            </a:r>
          </a:p>
        </p:txBody>
      </p:sp>
    </p:spTree>
  </p:cSld>
  <p:clrMapOvr>
    <a:masterClrMapping xmlns:a="http://schemas.openxmlformats.org/drawingml/2006/main"/>
  </p:clrMapOvr>
</p:sld>
</file>