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0368df174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aff27d66641f5"/>
  </p:sldMasterIdLst>
  <p:sldIdLst>
    <p:sldId xmlns:r="http://schemas.openxmlformats.org/officeDocument/2006/relationships" id="256" r:id="R2efc349297d34955"/>
    <p:sldId xmlns:r="http://schemas.openxmlformats.org/officeDocument/2006/relationships" id="257" r:id="Rc8116260f4bd4f70"/>
    <p:sldId xmlns:r="http://schemas.openxmlformats.org/officeDocument/2006/relationships" id="258" r:id="Rcfd4ee2ca3dc49e9"/>
    <p:sldId xmlns:r="http://schemas.openxmlformats.org/officeDocument/2006/relationships" id="259" r:id="Rad167ce36b294366"/>
    <p:sldId xmlns:r="http://schemas.openxmlformats.org/officeDocument/2006/relationships" id="260" r:id="R85a1742df7f143e0"/>
    <p:sldId xmlns:r="http://schemas.openxmlformats.org/officeDocument/2006/relationships" id="261" r:id="R617566aded684495"/>
    <p:sldId xmlns:r="http://schemas.openxmlformats.org/officeDocument/2006/relationships" id="262" r:id="R28cbad100114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aff27d66641f5" /><Relationship Type="http://schemas.openxmlformats.org/officeDocument/2006/relationships/slide" Target="/ppt/slides/slide1.xml" Id="R2efc349297d34955" /><Relationship Type="http://schemas.openxmlformats.org/officeDocument/2006/relationships/slide" Target="/ppt/slides/slide2.xml" Id="Rc8116260f4bd4f70" /><Relationship Type="http://schemas.openxmlformats.org/officeDocument/2006/relationships/slide" Target="/ppt/slides/slide3.xml" Id="Rcfd4ee2ca3dc49e9" /><Relationship Type="http://schemas.openxmlformats.org/officeDocument/2006/relationships/slide" Target="/ppt/slides/slide4.xml" Id="Rad167ce36b294366" /><Relationship Type="http://schemas.openxmlformats.org/officeDocument/2006/relationships/slide" Target="/ppt/slides/slide5.xml" Id="R85a1742df7f143e0" /><Relationship Type="http://schemas.openxmlformats.org/officeDocument/2006/relationships/slide" Target="/ppt/slides/slide6.xml" Id="R617566aded684495" /><Relationship Type="http://schemas.openxmlformats.org/officeDocument/2006/relationships/slide" Target="/ppt/slides/slide7.xml" Id="R28cbad100114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40dda9bbd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cf4bed1a4b69" /><Relationship Type="http://schemas.openxmlformats.org/officeDocument/2006/relationships/theme" Target="/ppt/slideMasters/theme/theme1.xml" Id="R81d897654c84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accf4bed1a4b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0c37f6da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77df93c58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6ba1c2464a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3def8d86c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180a53b81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daae322bf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49b114762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BAKKE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BAKKE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1 408 101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ØDEGAARD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BAKKE INVEST AS</a:t>
            </a:r>
          </a:p>
        </p:txBody>
      </p:sp>
    </p:spTree>
  </p:cSld>
  <p:clrMapOvr>
    <a:masterClrMapping xmlns:a="http://schemas.openxmlformats.org/drawingml/2006/main"/>
  </p:clrMapOvr>
</p:sld>
</file>