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76535fec2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56557448a4a2d"/>
  </p:sldMasterIdLst>
  <p:sldIdLst>
    <p:sldId xmlns:r="http://schemas.openxmlformats.org/officeDocument/2006/relationships" id="256" r:id="Rdf1cf06a255a4af6"/>
    <p:sldId xmlns:r="http://schemas.openxmlformats.org/officeDocument/2006/relationships" id="257" r:id="Rf5c329c10f324d6b"/>
    <p:sldId xmlns:r="http://schemas.openxmlformats.org/officeDocument/2006/relationships" id="258" r:id="Rbbfdc46b70fa4135"/>
    <p:sldId xmlns:r="http://schemas.openxmlformats.org/officeDocument/2006/relationships" id="259" r:id="R1697386e18d94d71"/>
    <p:sldId xmlns:r="http://schemas.openxmlformats.org/officeDocument/2006/relationships" id="260" r:id="R3b6b16fcc7a348a6"/>
    <p:sldId xmlns:r="http://schemas.openxmlformats.org/officeDocument/2006/relationships" id="261" r:id="Rb549c4ee9f5f4364"/>
    <p:sldId xmlns:r="http://schemas.openxmlformats.org/officeDocument/2006/relationships" id="262" r:id="R241d08259318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56557448a4a2d" /><Relationship Type="http://schemas.openxmlformats.org/officeDocument/2006/relationships/slide" Target="/ppt/slides/slide1.xml" Id="Rdf1cf06a255a4af6" /><Relationship Type="http://schemas.openxmlformats.org/officeDocument/2006/relationships/slide" Target="/ppt/slides/slide2.xml" Id="Rf5c329c10f324d6b" /><Relationship Type="http://schemas.openxmlformats.org/officeDocument/2006/relationships/slide" Target="/ppt/slides/slide3.xml" Id="Rbbfdc46b70fa4135" /><Relationship Type="http://schemas.openxmlformats.org/officeDocument/2006/relationships/slide" Target="/ppt/slides/slide4.xml" Id="R1697386e18d94d71" /><Relationship Type="http://schemas.openxmlformats.org/officeDocument/2006/relationships/slide" Target="/ppt/slides/slide5.xml" Id="R3b6b16fcc7a348a6" /><Relationship Type="http://schemas.openxmlformats.org/officeDocument/2006/relationships/slide" Target="/ppt/slides/slide6.xml" Id="Rb549c4ee9f5f4364" /><Relationship Type="http://schemas.openxmlformats.org/officeDocument/2006/relationships/slide" Target="/ppt/slides/slide7.xml" Id="R241d08259318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7b2cff016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3f982ed714837" /><Relationship Type="http://schemas.openxmlformats.org/officeDocument/2006/relationships/theme" Target="/ppt/slideMasters/theme/theme1.xml" Id="Rf152216ae29b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3f982ed71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6fd92411d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8c734e2b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a0b71398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0499ca23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153540f5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a6c02396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865b54aa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−79 801 531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301 590 976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1 286 072 821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SAVEN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Strømstangen AS,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932 456 133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