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1c2c782e3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8f66cd88f747f1"/>
  </p:sldMasterIdLst>
  <p:sldIdLst>
    <p:sldId xmlns:r="http://schemas.openxmlformats.org/officeDocument/2006/relationships" id="256" r:id="R053f38f67bcb47d0"/>
    <p:sldId xmlns:r="http://schemas.openxmlformats.org/officeDocument/2006/relationships" id="257" r:id="R890da40b9302447e"/>
    <p:sldId xmlns:r="http://schemas.openxmlformats.org/officeDocument/2006/relationships" id="258" r:id="R47b7e4ee0d6e4b5e"/>
    <p:sldId xmlns:r="http://schemas.openxmlformats.org/officeDocument/2006/relationships" id="259" r:id="Rce77d4f5de9d467e"/>
    <p:sldId xmlns:r="http://schemas.openxmlformats.org/officeDocument/2006/relationships" id="260" r:id="Rbb215360940e4110"/>
    <p:sldId xmlns:r="http://schemas.openxmlformats.org/officeDocument/2006/relationships" id="261" r:id="Rb123b62fceb24250"/>
    <p:sldId xmlns:r="http://schemas.openxmlformats.org/officeDocument/2006/relationships" id="262" r:id="Rb05daf596bab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f66cd88f747f1" /><Relationship Type="http://schemas.openxmlformats.org/officeDocument/2006/relationships/slide" Target="/ppt/slides/slide1.xml" Id="R053f38f67bcb47d0" /><Relationship Type="http://schemas.openxmlformats.org/officeDocument/2006/relationships/slide" Target="/ppt/slides/slide2.xml" Id="R890da40b9302447e" /><Relationship Type="http://schemas.openxmlformats.org/officeDocument/2006/relationships/slide" Target="/ppt/slides/slide3.xml" Id="R47b7e4ee0d6e4b5e" /><Relationship Type="http://schemas.openxmlformats.org/officeDocument/2006/relationships/slide" Target="/ppt/slides/slide4.xml" Id="Rce77d4f5de9d467e" /><Relationship Type="http://schemas.openxmlformats.org/officeDocument/2006/relationships/slide" Target="/ppt/slides/slide5.xml" Id="Rbb215360940e4110" /><Relationship Type="http://schemas.openxmlformats.org/officeDocument/2006/relationships/slide" Target="/ppt/slides/slide6.xml" Id="Rb123b62fceb24250" /><Relationship Type="http://schemas.openxmlformats.org/officeDocument/2006/relationships/slide" Target="/ppt/slides/slide7.xml" Id="Rb05daf596bab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fceb71d21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0d2eeee74422c" /><Relationship Type="http://schemas.openxmlformats.org/officeDocument/2006/relationships/theme" Target="/ppt/slideMasters/theme/theme1.xml" Id="Rdf42b9c1470d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0d2eeee74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8809a4a3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1ec54710f4c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95b4294c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aeeb36ced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685a96f23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0584bf7c6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30d70799a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BAJAS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BAJAS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GRANLI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